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77" r:id="rId12"/>
    <p:sldId id="264" r:id="rId13"/>
    <p:sldId id="265" r:id="rId14"/>
    <p:sldId id="266" r:id="rId15"/>
    <p:sldId id="278" r:id="rId16"/>
    <p:sldId id="267" r:id="rId17"/>
    <p:sldId id="279" r:id="rId18"/>
    <p:sldId id="268" r:id="rId19"/>
    <p:sldId id="269" r:id="rId20"/>
    <p:sldId id="281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0" autoAdjust="0"/>
  </p:normalViewPr>
  <p:slideViewPr>
    <p:cSldViewPr>
      <p:cViewPr>
        <p:scale>
          <a:sx n="70" d="100"/>
          <a:sy n="70" d="100"/>
        </p:scale>
        <p:origin x="-10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2876D-3DE6-4CEB-9EFC-F3F8BA64E6FF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29CD42-A5D6-45C0-A1FA-E5983129C54B}">
      <dgm:prSet phldrT="[文本]" custT="1"/>
      <dgm:spPr/>
      <dgm:t>
        <a:bodyPr/>
        <a:lstStyle/>
        <a:p>
          <a:r>
            <a:rPr lang="en-US" altLang="zh-CN" sz="4400" dirty="0" smtClean="0"/>
            <a:t>Office</a:t>
          </a:r>
          <a:r>
            <a:rPr lang="zh-CN" altLang="en-US" sz="4400" dirty="0" smtClean="0"/>
            <a:t>应用技巧</a:t>
          </a:r>
          <a:endParaRPr lang="zh-CN" altLang="en-US" sz="4400" dirty="0"/>
        </a:p>
      </dgm:t>
    </dgm:pt>
    <dgm:pt modelId="{5FDE92E6-0141-4E4D-9770-8865E3F64C5E}" type="parTrans" cxnId="{7B5F2B85-21BC-4270-B2B4-3C616AF46975}">
      <dgm:prSet/>
      <dgm:spPr/>
      <dgm:t>
        <a:bodyPr/>
        <a:lstStyle/>
        <a:p>
          <a:endParaRPr lang="zh-CN" altLang="en-US" sz="4400"/>
        </a:p>
      </dgm:t>
    </dgm:pt>
    <dgm:pt modelId="{2076448E-D350-4B6C-8330-E5EC40425CBE}" type="sibTrans" cxnId="{7B5F2B85-21BC-4270-B2B4-3C616AF46975}">
      <dgm:prSet/>
      <dgm:spPr/>
      <dgm:t>
        <a:bodyPr/>
        <a:lstStyle/>
        <a:p>
          <a:endParaRPr lang="zh-CN" altLang="en-US" sz="4400"/>
        </a:p>
      </dgm:t>
    </dgm:pt>
    <dgm:pt modelId="{1EE237BE-52C1-4F2D-BBF0-FD2F56AC614A}">
      <dgm:prSet phldrT="[文本]" custT="1"/>
      <dgm:spPr/>
      <dgm:t>
        <a:bodyPr/>
        <a:lstStyle/>
        <a:p>
          <a:r>
            <a:rPr lang="zh-CN" altLang="en-US" sz="4400" dirty="0" smtClean="0"/>
            <a:t>案例分析</a:t>
          </a:r>
          <a:endParaRPr lang="zh-CN" altLang="en-US" sz="4400" dirty="0"/>
        </a:p>
      </dgm:t>
    </dgm:pt>
    <dgm:pt modelId="{ADE18497-7504-4774-A30A-3F4124B67C2B}" type="parTrans" cxnId="{6D42BC28-3AA4-4208-989F-FAE22B2FF335}">
      <dgm:prSet/>
      <dgm:spPr/>
      <dgm:t>
        <a:bodyPr/>
        <a:lstStyle/>
        <a:p>
          <a:endParaRPr lang="zh-CN" altLang="en-US" sz="4400"/>
        </a:p>
      </dgm:t>
    </dgm:pt>
    <dgm:pt modelId="{F627899B-3061-448E-B4AF-BD0703977C69}" type="sibTrans" cxnId="{6D42BC28-3AA4-4208-989F-FAE22B2FF335}">
      <dgm:prSet/>
      <dgm:spPr/>
      <dgm:t>
        <a:bodyPr/>
        <a:lstStyle/>
        <a:p>
          <a:endParaRPr lang="zh-CN" altLang="en-US" sz="4400"/>
        </a:p>
      </dgm:t>
    </dgm:pt>
    <dgm:pt modelId="{BF960732-51D0-491B-A93B-ACBFFFB27FD9}">
      <dgm:prSet custT="1"/>
      <dgm:spPr/>
      <dgm:t>
        <a:bodyPr/>
        <a:lstStyle/>
        <a:p>
          <a:r>
            <a:rPr lang="en-US" altLang="zh-CN" sz="4400" dirty="0" smtClean="0"/>
            <a:t>Office</a:t>
          </a:r>
          <a:r>
            <a:rPr lang="zh-CN" altLang="en-US" sz="4400" dirty="0" smtClean="0"/>
            <a:t>在工作中的应用</a:t>
          </a:r>
          <a:endParaRPr lang="zh-CN" altLang="en-US" sz="4400" dirty="0"/>
        </a:p>
      </dgm:t>
    </dgm:pt>
    <dgm:pt modelId="{82AEFBAB-E560-44A3-B926-CF436FD97AB4}" type="parTrans" cxnId="{4148AFE6-5434-447F-917C-0D00F5F76759}">
      <dgm:prSet/>
      <dgm:spPr/>
      <dgm:t>
        <a:bodyPr/>
        <a:lstStyle/>
        <a:p>
          <a:endParaRPr lang="zh-CN" altLang="en-US" sz="4400"/>
        </a:p>
      </dgm:t>
    </dgm:pt>
    <dgm:pt modelId="{6AD02B7B-21FC-4D43-BFBD-D3BD18206D7D}" type="sibTrans" cxnId="{4148AFE6-5434-447F-917C-0D00F5F76759}">
      <dgm:prSet/>
      <dgm:spPr/>
      <dgm:t>
        <a:bodyPr/>
        <a:lstStyle/>
        <a:p>
          <a:endParaRPr lang="zh-CN" altLang="en-US" sz="4400"/>
        </a:p>
      </dgm:t>
    </dgm:pt>
    <dgm:pt modelId="{7E7B1B30-8423-4A15-A37D-CB08BA25AD8C}" type="pres">
      <dgm:prSet presAssocID="{E9A2876D-3DE6-4CEB-9EFC-F3F8BA64E6F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944E66-38B9-4F1B-AF61-0D66464DCD53}" type="pres">
      <dgm:prSet presAssocID="{BF960732-51D0-491B-A93B-ACBFFFB27FD9}" presName="circle1" presStyleLbl="node1" presStyleIdx="0" presStyleCnt="3"/>
      <dgm:spPr/>
    </dgm:pt>
    <dgm:pt modelId="{4249C593-0FB9-42C3-8545-430EC9B2F9F1}" type="pres">
      <dgm:prSet presAssocID="{BF960732-51D0-491B-A93B-ACBFFFB27FD9}" presName="space" presStyleCnt="0"/>
      <dgm:spPr/>
    </dgm:pt>
    <dgm:pt modelId="{796C6908-3329-430E-BF6F-CE03349DC8B6}" type="pres">
      <dgm:prSet presAssocID="{BF960732-51D0-491B-A93B-ACBFFFB27FD9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834918F0-D796-438A-9464-1BCA58E9DDB6}" type="pres">
      <dgm:prSet presAssocID="{BE29CD42-A5D6-45C0-A1FA-E5983129C54B}" presName="vertSpace2" presStyleLbl="node1" presStyleIdx="0" presStyleCnt="3"/>
      <dgm:spPr/>
    </dgm:pt>
    <dgm:pt modelId="{5C76EA8F-9EA2-46F2-9129-EF59D32971A7}" type="pres">
      <dgm:prSet presAssocID="{BE29CD42-A5D6-45C0-A1FA-E5983129C54B}" presName="circle2" presStyleLbl="node1" presStyleIdx="1" presStyleCnt="3"/>
      <dgm:spPr/>
    </dgm:pt>
    <dgm:pt modelId="{C315FD13-A539-4935-ACB2-110C56BBB4CD}" type="pres">
      <dgm:prSet presAssocID="{BE29CD42-A5D6-45C0-A1FA-E5983129C54B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BA4D4222-F32E-4FBF-B599-BDA9EC81A035}" type="pres">
      <dgm:prSet presAssocID="{1EE237BE-52C1-4F2D-BBF0-FD2F56AC614A}" presName="vertSpace3" presStyleLbl="node1" presStyleIdx="1" presStyleCnt="3"/>
      <dgm:spPr/>
    </dgm:pt>
    <dgm:pt modelId="{F5157147-1F63-45DA-88B1-631CB7E18D6E}" type="pres">
      <dgm:prSet presAssocID="{1EE237BE-52C1-4F2D-BBF0-FD2F56AC614A}" presName="circle3" presStyleLbl="node1" presStyleIdx="2" presStyleCnt="3"/>
      <dgm:spPr/>
    </dgm:pt>
    <dgm:pt modelId="{F1432AE8-3ED8-45EF-8A60-A87005CE4B6F}" type="pres">
      <dgm:prSet presAssocID="{1EE237BE-52C1-4F2D-BBF0-FD2F56AC614A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666AF2FC-121A-41E0-8ECA-AAC7DF76D064}" type="pres">
      <dgm:prSet presAssocID="{BF960732-51D0-491B-A93B-ACBFFFB27FD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C198A9-6122-4003-9C8A-BB498C51EBF1}" type="pres">
      <dgm:prSet presAssocID="{BE29CD42-A5D6-45C0-A1FA-E5983129C54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90A0B7-A2CD-4309-9DE2-F4C20060EF6A}" type="pres">
      <dgm:prSet presAssocID="{1EE237BE-52C1-4F2D-BBF0-FD2F56AC614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4B3ACE-A1E3-41DE-9CF1-54AC19065B47}" type="presOf" srcId="{1EE237BE-52C1-4F2D-BBF0-FD2F56AC614A}" destId="{F1432AE8-3ED8-45EF-8A60-A87005CE4B6F}" srcOrd="0" destOrd="0" presId="urn:microsoft.com/office/officeart/2005/8/layout/target3"/>
    <dgm:cxn modelId="{6D42BC28-3AA4-4208-989F-FAE22B2FF335}" srcId="{E9A2876D-3DE6-4CEB-9EFC-F3F8BA64E6FF}" destId="{1EE237BE-52C1-4F2D-BBF0-FD2F56AC614A}" srcOrd="2" destOrd="0" parTransId="{ADE18497-7504-4774-A30A-3F4124B67C2B}" sibTransId="{F627899B-3061-448E-B4AF-BD0703977C69}"/>
    <dgm:cxn modelId="{D8A1A658-EEFF-483E-9D80-5E15BBFE4E51}" type="presOf" srcId="{BE29CD42-A5D6-45C0-A1FA-E5983129C54B}" destId="{10C198A9-6122-4003-9C8A-BB498C51EBF1}" srcOrd="1" destOrd="0" presId="urn:microsoft.com/office/officeart/2005/8/layout/target3"/>
    <dgm:cxn modelId="{4148AFE6-5434-447F-917C-0D00F5F76759}" srcId="{E9A2876D-3DE6-4CEB-9EFC-F3F8BA64E6FF}" destId="{BF960732-51D0-491B-A93B-ACBFFFB27FD9}" srcOrd="0" destOrd="0" parTransId="{82AEFBAB-E560-44A3-B926-CF436FD97AB4}" sibTransId="{6AD02B7B-21FC-4D43-BFBD-D3BD18206D7D}"/>
    <dgm:cxn modelId="{E3D70071-F26D-4558-A2AD-83D4C8C469DA}" type="presOf" srcId="{BF960732-51D0-491B-A93B-ACBFFFB27FD9}" destId="{796C6908-3329-430E-BF6F-CE03349DC8B6}" srcOrd="0" destOrd="0" presId="urn:microsoft.com/office/officeart/2005/8/layout/target3"/>
    <dgm:cxn modelId="{45A5718F-895B-4E58-BDE6-1DB6B9B396BD}" type="presOf" srcId="{1EE237BE-52C1-4F2D-BBF0-FD2F56AC614A}" destId="{B490A0B7-A2CD-4309-9DE2-F4C20060EF6A}" srcOrd="1" destOrd="0" presId="urn:microsoft.com/office/officeart/2005/8/layout/target3"/>
    <dgm:cxn modelId="{50EF58E0-A79C-4B85-AB41-89285D69DA0B}" type="presOf" srcId="{BF960732-51D0-491B-A93B-ACBFFFB27FD9}" destId="{666AF2FC-121A-41E0-8ECA-AAC7DF76D064}" srcOrd="1" destOrd="0" presId="urn:microsoft.com/office/officeart/2005/8/layout/target3"/>
    <dgm:cxn modelId="{451AF49A-1B9B-4826-9931-43838668E351}" type="presOf" srcId="{E9A2876D-3DE6-4CEB-9EFC-F3F8BA64E6FF}" destId="{7E7B1B30-8423-4A15-A37D-CB08BA25AD8C}" srcOrd="0" destOrd="0" presId="urn:microsoft.com/office/officeart/2005/8/layout/target3"/>
    <dgm:cxn modelId="{9E4EF362-4AAE-445C-92B9-C00A02CD0314}" type="presOf" srcId="{BE29CD42-A5D6-45C0-A1FA-E5983129C54B}" destId="{C315FD13-A539-4935-ACB2-110C56BBB4CD}" srcOrd="0" destOrd="0" presId="urn:microsoft.com/office/officeart/2005/8/layout/target3"/>
    <dgm:cxn modelId="{7B5F2B85-21BC-4270-B2B4-3C616AF46975}" srcId="{E9A2876D-3DE6-4CEB-9EFC-F3F8BA64E6FF}" destId="{BE29CD42-A5D6-45C0-A1FA-E5983129C54B}" srcOrd="1" destOrd="0" parTransId="{5FDE92E6-0141-4E4D-9770-8865E3F64C5E}" sibTransId="{2076448E-D350-4B6C-8330-E5EC40425CBE}"/>
    <dgm:cxn modelId="{4DEA14D5-284B-4C11-B8CE-04B1357EBDA0}" type="presParOf" srcId="{7E7B1B30-8423-4A15-A37D-CB08BA25AD8C}" destId="{0D944E66-38B9-4F1B-AF61-0D66464DCD53}" srcOrd="0" destOrd="0" presId="urn:microsoft.com/office/officeart/2005/8/layout/target3"/>
    <dgm:cxn modelId="{FC660A19-B923-4098-A40F-26111CE8431C}" type="presParOf" srcId="{7E7B1B30-8423-4A15-A37D-CB08BA25AD8C}" destId="{4249C593-0FB9-42C3-8545-430EC9B2F9F1}" srcOrd="1" destOrd="0" presId="urn:microsoft.com/office/officeart/2005/8/layout/target3"/>
    <dgm:cxn modelId="{FEC7256B-C4BE-4FBA-80E6-9FB7ACA66C07}" type="presParOf" srcId="{7E7B1B30-8423-4A15-A37D-CB08BA25AD8C}" destId="{796C6908-3329-430E-BF6F-CE03349DC8B6}" srcOrd="2" destOrd="0" presId="urn:microsoft.com/office/officeart/2005/8/layout/target3"/>
    <dgm:cxn modelId="{AD39F4C0-8511-4D83-8B2A-5AD218565F29}" type="presParOf" srcId="{7E7B1B30-8423-4A15-A37D-CB08BA25AD8C}" destId="{834918F0-D796-438A-9464-1BCA58E9DDB6}" srcOrd="3" destOrd="0" presId="urn:microsoft.com/office/officeart/2005/8/layout/target3"/>
    <dgm:cxn modelId="{A31CD2C5-FF7E-421B-B4FF-FC9E3ACBBCD4}" type="presParOf" srcId="{7E7B1B30-8423-4A15-A37D-CB08BA25AD8C}" destId="{5C76EA8F-9EA2-46F2-9129-EF59D32971A7}" srcOrd="4" destOrd="0" presId="urn:microsoft.com/office/officeart/2005/8/layout/target3"/>
    <dgm:cxn modelId="{72AC18F7-ED2F-4C15-8573-BBA6C8021C63}" type="presParOf" srcId="{7E7B1B30-8423-4A15-A37D-CB08BA25AD8C}" destId="{C315FD13-A539-4935-ACB2-110C56BBB4CD}" srcOrd="5" destOrd="0" presId="urn:microsoft.com/office/officeart/2005/8/layout/target3"/>
    <dgm:cxn modelId="{9C5BE287-C270-4DF3-860F-620ADCEC011C}" type="presParOf" srcId="{7E7B1B30-8423-4A15-A37D-CB08BA25AD8C}" destId="{BA4D4222-F32E-4FBF-B599-BDA9EC81A035}" srcOrd="6" destOrd="0" presId="urn:microsoft.com/office/officeart/2005/8/layout/target3"/>
    <dgm:cxn modelId="{C5B1E868-8D09-4C76-A3B7-8F38D8038C9A}" type="presParOf" srcId="{7E7B1B30-8423-4A15-A37D-CB08BA25AD8C}" destId="{F5157147-1F63-45DA-88B1-631CB7E18D6E}" srcOrd="7" destOrd="0" presId="urn:microsoft.com/office/officeart/2005/8/layout/target3"/>
    <dgm:cxn modelId="{808D59C9-42C6-478D-8C8E-92BCC41A31CB}" type="presParOf" srcId="{7E7B1B30-8423-4A15-A37D-CB08BA25AD8C}" destId="{F1432AE8-3ED8-45EF-8A60-A87005CE4B6F}" srcOrd="8" destOrd="0" presId="urn:microsoft.com/office/officeart/2005/8/layout/target3"/>
    <dgm:cxn modelId="{42D8F2D1-4051-429C-A309-BD2F3695FAC4}" type="presParOf" srcId="{7E7B1B30-8423-4A15-A37D-CB08BA25AD8C}" destId="{666AF2FC-121A-41E0-8ECA-AAC7DF76D064}" srcOrd="9" destOrd="0" presId="urn:microsoft.com/office/officeart/2005/8/layout/target3"/>
    <dgm:cxn modelId="{96BDD981-F928-4C98-8B4C-C59328740850}" type="presParOf" srcId="{7E7B1B30-8423-4A15-A37D-CB08BA25AD8C}" destId="{10C198A9-6122-4003-9C8A-BB498C51EBF1}" srcOrd="10" destOrd="0" presId="urn:microsoft.com/office/officeart/2005/8/layout/target3"/>
    <dgm:cxn modelId="{F90669E4-1CA7-41E8-8464-838E254AD551}" type="presParOf" srcId="{7E7B1B30-8423-4A15-A37D-CB08BA25AD8C}" destId="{B490A0B7-A2CD-4309-9DE2-F4C20060EF6A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DF1F5-7B68-45F1-923E-EA1BC7C888C5}" type="doc">
      <dgm:prSet loTypeId="urn:microsoft.com/office/officeart/2005/8/layout/bProcess4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880C5E-F986-4037-B38F-C9CC2FC3EFE7}">
      <dgm:prSet phldrT="[文本]"/>
      <dgm:spPr/>
      <dgm:t>
        <a:bodyPr/>
        <a:lstStyle/>
        <a:p>
          <a:r>
            <a:rPr lang="zh-CN" altLang="en-US" dirty="0" smtClean="0"/>
            <a:t>日报</a:t>
          </a:r>
          <a:endParaRPr lang="zh-CN" altLang="en-US" dirty="0"/>
        </a:p>
      </dgm:t>
    </dgm:pt>
    <dgm:pt modelId="{20B21F4C-B802-4490-A58D-F4D3CEC7114D}" type="parTrans" cxnId="{32B5E942-3E8B-4967-A3D1-41BB263BA0D9}">
      <dgm:prSet/>
      <dgm:spPr/>
      <dgm:t>
        <a:bodyPr/>
        <a:lstStyle/>
        <a:p>
          <a:endParaRPr lang="zh-CN" altLang="en-US"/>
        </a:p>
      </dgm:t>
    </dgm:pt>
    <dgm:pt modelId="{23908CD9-8D35-4732-9F32-63139E04426F}" type="sibTrans" cxnId="{32B5E942-3E8B-4967-A3D1-41BB263BA0D9}">
      <dgm:prSet/>
      <dgm:spPr/>
      <dgm:t>
        <a:bodyPr/>
        <a:lstStyle/>
        <a:p>
          <a:endParaRPr lang="zh-CN" altLang="en-US"/>
        </a:p>
      </dgm:t>
    </dgm:pt>
    <dgm:pt modelId="{A1D8B357-282B-4EBF-B0C9-77783B4D65E6}">
      <dgm:prSet phldrT="[文本]"/>
      <dgm:spPr/>
      <dgm:t>
        <a:bodyPr/>
        <a:lstStyle/>
        <a:p>
          <a:r>
            <a:rPr lang="zh-CN" altLang="en-US" dirty="0" smtClean="0"/>
            <a:t>周报</a:t>
          </a:r>
          <a:endParaRPr lang="zh-CN" altLang="en-US" dirty="0"/>
        </a:p>
      </dgm:t>
    </dgm:pt>
    <dgm:pt modelId="{F89F0E22-B51F-4358-A94F-FA4298078A56}" type="parTrans" cxnId="{2ACC452C-2EA4-45E6-A0CF-4D962C9D85B2}">
      <dgm:prSet/>
      <dgm:spPr/>
      <dgm:t>
        <a:bodyPr/>
        <a:lstStyle/>
        <a:p>
          <a:endParaRPr lang="zh-CN" altLang="en-US"/>
        </a:p>
      </dgm:t>
    </dgm:pt>
    <dgm:pt modelId="{C7CC07A6-3E5E-4D42-A017-C11F7CCFDFEC}" type="sibTrans" cxnId="{2ACC452C-2EA4-45E6-A0CF-4D962C9D85B2}">
      <dgm:prSet/>
      <dgm:spPr/>
      <dgm:t>
        <a:bodyPr/>
        <a:lstStyle/>
        <a:p>
          <a:endParaRPr lang="zh-CN" altLang="en-US"/>
        </a:p>
      </dgm:t>
    </dgm:pt>
    <dgm:pt modelId="{8D895430-550A-4843-8354-C30A8496315D}">
      <dgm:prSet phldrT="[文本]"/>
      <dgm:spPr/>
      <dgm:t>
        <a:bodyPr/>
        <a:lstStyle/>
        <a:p>
          <a:r>
            <a:rPr lang="zh-CN" altLang="en-US" dirty="0" smtClean="0"/>
            <a:t>月度总结</a:t>
          </a:r>
          <a:endParaRPr lang="zh-CN" altLang="en-US" dirty="0"/>
        </a:p>
      </dgm:t>
    </dgm:pt>
    <dgm:pt modelId="{C8061698-7148-4778-A505-9531B897A4E6}" type="parTrans" cxnId="{33E23530-0BC8-4C63-8347-5A9FA0D419A2}">
      <dgm:prSet/>
      <dgm:spPr/>
      <dgm:t>
        <a:bodyPr/>
        <a:lstStyle/>
        <a:p>
          <a:endParaRPr lang="zh-CN" altLang="en-US"/>
        </a:p>
      </dgm:t>
    </dgm:pt>
    <dgm:pt modelId="{7AEDC3A6-FAF3-4FC8-BF5F-5A24E6943379}" type="sibTrans" cxnId="{33E23530-0BC8-4C63-8347-5A9FA0D419A2}">
      <dgm:prSet/>
      <dgm:spPr/>
      <dgm:t>
        <a:bodyPr/>
        <a:lstStyle/>
        <a:p>
          <a:endParaRPr lang="zh-CN" altLang="en-US"/>
        </a:p>
      </dgm:t>
    </dgm:pt>
    <dgm:pt modelId="{DE2F992F-A1BB-415E-BE03-CFEC6237DC82}">
      <dgm:prSet phldrT="[文本]"/>
      <dgm:spPr/>
      <dgm:t>
        <a:bodyPr/>
        <a:lstStyle/>
        <a:p>
          <a:r>
            <a:rPr lang="zh-CN" altLang="en-US" dirty="0" smtClean="0"/>
            <a:t>处方调查表</a:t>
          </a:r>
          <a:endParaRPr lang="zh-CN" altLang="en-US" dirty="0"/>
        </a:p>
      </dgm:t>
    </dgm:pt>
    <dgm:pt modelId="{D6631FED-8D1A-495D-97D8-777F1F1449FE}" type="parTrans" cxnId="{F61BC5F7-FCB2-4E22-89EA-F7A3A8E4579C}">
      <dgm:prSet/>
      <dgm:spPr/>
      <dgm:t>
        <a:bodyPr/>
        <a:lstStyle/>
        <a:p>
          <a:endParaRPr lang="zh-CN" altLang="en-US"/>
        </a:p>
      </dgm:t>
    </dgm:pt>
    <dgm:pt modelId="{BD25571E-B2DE-4216-98DB-318D33D639BD}" type="sibTrans" cxnId="{F61BC5F7-FCB2-4E22-89EA-F7A3A8E4579C}">
      <dgm:prSet/>
      <dgm:spPr/>
      <dgm:t>
        <a:bodyPr/>
        <a:lstStyle/>
        <a:p>
          <a:endParaRPr lang="zh-CN" altLang="en-US"/>
        </a:p>
      </dgm:t>
    </dgm:pt>
    <dgm:pt modelId="{066C431E-509A-4002-94B7-362FDFECB3FF}">
      <dgm:prSet phldrT="[文本]"/>
      <dgm:spPr/>
      <dgm:t>
        <a:bodyPr/>
        <a:lstStyle/>
        <a:p>
          <a:r>
            <a:rPr lang="zh-CN" altLang="en-US" dirty="0" smtClean="0"/>
            <a:t>市场信息反馈表</a:t>
          </a:r>
          <a:endParaRPr lang="zh-CN" altLang="en-US" dirty="0"/>
        </a:p>
      </dgm:t>
    </dgm:pt>
    <dgm:pt modelId="{82E35636-89E1-419C-AFC9-7BDBFCEBE179}" type="parTrans" cxnId="{1C2BEF25-77F8-42C6-8FA2-E67CFB24B5C2}">
      <dgm:prSet/>
      <dgm:spPr/>
      <dgm:t>
        <a:bodyPr/>
        <a:lstStyle/>
        <a:p>
          <a:endParaRPr lang="zh-CN" altLang="en-US"/>
        </a:p>
      </dgm:t>
    </dgm:pt>
    <dgm:pt modelId="{684DF01C-E9FE-4A27-96F0-6497EE21043E}" type="sibTrans" cxnId="{1C2BEF25-77F8-42C6-8FA2-E67CFB24B5C2}">
      <dgm:prSet/>
      <dgm:spPr/>
      <dgm:t>
        <a:bodyPr/>
        <a:lstStyle/>
        <a:p>
          <a:endParaRPr lang="zh-CN" altLang="en-US"/>
        </a:p>
      </dgm:t>
    </dgm:pt>
    <dgm:pt modelId="{D674EC64-439F-48FF-B99B-9693DC0AEAB6}">
      <dgm:prSet phldrT="[文本]"/>
      <dgm:spPr/>
      <dgm:t>
        <a:bodyPr/>
        <a:lstStyle/>
        <a:p>
          <a:r>
            <a:rPr lang="zh-CN" altLang="en-US" dirty="0" smtClean="0"/>
            <a:t>绩效考核</a:t>
          </a:r>
          <a:endParaRPr lang="zh-CN" altLang="en-US" dirty="0"/>
        </a:p>
      </dgm:t>
    </dgm:pt>
    <dgm:pt modelId="{DD0FB852-3C64-43D6-970E-9B74E2537B8B}" type="parTrans" cxnId="{4F67B224-3DBD-4F5B-B17A-7790FCCA86C4}">
      <dgm:prSet/>
      <dgm:spPr/>
      <dgm:t>
        <a:bodyPr/>
        <a:lstStyle/>
        <a:p>
          <a:endParaRPr lang="zh-CN" altLang="en-US"/>
        </a:p>
      </dgm:t>
    </dgm:pt>
    <dgm:pt modelId="{037BADF8-D0FD-4B79-82B1-7BCC09C297EB}" type="sibTrans" cxnId="{4F67B224-3DBD-4F5B-B17A-7790FCCA86C4}">
      <dgm:prSet/>
      <dgm:spPr/>
      <dgm:t>
        <a:bodyPr/>
        <a:lstStyle/>
        <a:p>
          <a:endParaRPr lang="zh-CN" altLang="en-US"/>
        </a:p>
      </dgm:t>
    </dgm:pt>
    <dgm:pt modelId="{39442386-B6FC-4D21-8B86-C09C117E8B30}">
      <dgm:prSet phldrT="[文本]"/>
      <dgm:spPr/>
      <dgm:t>
        <a:bodyPr/>
        <a:lstStyle/>
        <a:p>
          <a:r>
            <a:rPr lang="zh-CN" altLang="en-US" dirty="0" smtClean="0"/>
            <a:t>客户档案表</a:t>
          </a:r>
          <a:endParaRPr lang="zh-CN" altLang="en-US" dirty="0"/>
        </a:p>
      </dgm:t>
    </dgm:pt>
    <dgm:pt modelId="{B6866531-55D8-4683-8AAD-C754C236AF82}" type="parTrans" cxnId="{412099E9-D0FE-451F-8F3E-D7348D9AA0A6}">
      <dgm:prSet/>
      <dgm:spPr/>
      <dgm:t>
        <a:bodyPr/>
        <a:lstStyle/>
        <a:p>
          <a:endParaRPr lang="zh-CN" altLang="en-US"/>
        </a:p>
      </dgm:t>
    </dgm:pt>
    <dgm:pt modelId="{C2BCD32D-0B27-47C1-AFC0-8FBA2A2256D0}" type="sibTrans" cxnId="{412099E9-D0FE-451F-8F3E-D7348D9AA0A6}">
      <dgm:prSet/>
      <dgm:spPr/>
      <dgm:t>
        <a:bodyPr/>
        <a:lstStyle/>
        <a:p>
          <a:endParaRPr lang="zh-CN" altLang="en-US"/>
        </a:p>
      </dgm:t>
    </dgm:pt>
    <dgm:pt modelId="{5B9EF2FF-ED0E-427E-AFD3-463FE3A47FE5}">
      <dgm:prSet phldrT="[文本]"/>
      <dgm:spPr/>
      <dgm:t>
        <a:bodyPr/>
        <a:lstStyle/>
        <a:p>
          <a:r>
            <a:rPr lang="zh-CN" altLang="en-US" dirty="0" smtClean="0"/>
            <a:t>协防记录表</a:t>
          </a:r>
          <a:endParaRPr lang="zh-CN" altLang="en-US" dirty="0"/>
        </a:p>
      </dgm:t>
    </dgm:pt>
    <dgm:pt modelId="{6F8F847C-0584-4FC8-821D-7ACF83B55648}" type="parTrans" cxnId="{E8FB89CE-8191-4D64-8E31-2A6D8ED13BD3}">
      <dgm:prSet/>
      <dgm:spPr/>
      <dgm:t>
        <a:bodyPr/>
        <a:lstStyle/>
        <a:p>
          <a:endParaRPr lang="zh-CN" altLang="en-US"/>
        </a:p>
      </dgm:t>
    </dgm:pt>
    <dgm:pt modelId="{B42470F6-A2F2-484F-BF88-46E9C8AFFA55}" type="sibTrans" cxnId="{E8FB89CE-8191-4D64-8E31-2A6D8ED13BD3}">
      <dgm:prSet/>
      <dgm:spPr/>
      <dgm:t>
        <a:bodyPr/>
        <a:lstStyle/>
        <a:p>
          <a:endParaRPr lang="zh-CN" altLang="en-US"/>
        </a:p>
      </dgm:t>
    </dgm:pt>
    <dgm:pt modelId="{34812377-F63A-4196-B341-11409DFCBAB7}">
      <dgm:prSet phldrT="[文本]"/>
      <dgm:spPr/>
      <dgm:t>
        <a:bodyPr/>
        <a:lstStyle/>
        <a:p>
          <a:r>
            <a:rPr lang="zh-CN" altLang="en-US" dirty="0" smtClean="0"/>
            <a:t>科会申请表</a:t>
          </a:r>
          <a:endParaRPr lang="zh-CN" altLang="en-US" dirty="0"/>
        </a:p>
      </dgm:t>
    </dgm:pt>
    <dgm:pt modelId="{1721027C-C14F-470F-B611-62D6B5ED40AE}" type="parTrans" cxnId="{F27F7A09-F835-407B-B159-2B851031B0CB}">
      <dgm:prSet/>
      <dgm:spPr/>
      <dgm:t>
        <a:bodyPr/>
        <a:lstStyle/>
        <a:p>
          <a:endParaRPr lang="zh-CN" altLang="en-US"/>
        </a:p>
      </dgm:t>
    </dgm:pt>
    <dgm:pt modelId="{5784F7A6-A4BA-42C6-BB0B-7EA1AA943F26}" type="sibTrans" cxnId="{F27F7A09-F835-407B-B159-2B851031B0CB}">
      <dgm:prSet/>
      <dgm:spPr/>
      <dgm:t>
        <a:bodyPr/>
        <a:lstStyle/>
        <a:p>
          <a:endParaRPr lang="zh-CN" altLang="en-US"/>
        </a:p>
      </dgm:t>
    </dgm:pt>
    <dgm:pt modelId="{6E5CB847-C841-4B2D-987A-D8978C928E17}">
      <dgm:prSet/>
      <dgm:spPr/>
      <dgm:t>
        <a:bodyPr/>
        <a:lstStyle/>
        <a:p>
          <a:r>
            <a:rPr lang="zh-CN" altLang="en-US" dirty="0" smtClean="0"/>
            <a:t>费用申请表</a:t>
          </a:r>
          <a:endParaRPr lang="zh-CN" altLang="en-US" dirty="0"/>
        </a:p>
      </dgm:t>
    </dgm:pt>
    <dgm:pt modelId="{3F2CD664-6843-47C9-80A1-943B627AEA58}" type="parTrans" cxnId="{2C0E8370-8E63-4CFC-A217-D632C24D20FD}">
      <dgm:prSet/>
      <dgm:spPr/>
      <dgm:t>
        <a:bodyPr/>
        <a:lstStyle/>
        <a:p>
          <a:endParaRPr lang="zh-CN" altLang="en-US"/>
        </a:p>
      </dgm:t>
    </dgm:pt>
    <dgm:pt modelId="{B497E37F-0A3D-4E09-BE18-05C93147C657}" type="sibTrans" cxnId="{2C0E8370-8E63-4CFC-A217-D632C24D20FD}">
      <dgm:prSet/>
      <dgm:spPr/>
      <dgm:t>
        <a:bodyPr/>
        <a:lstStyle/>
        <a:p>
          <a:endParaRPr lang="zh-CN" altLang="en-US"/>
        </a:p>
      </dgm:t>
    </dgm:pt>
    <dgm:pt modelId="{4C795BEB-7408-40D5-969D-A900D2D1A266}">
      <dgm:prSet/>
      <dgm:spPr/>
      <dgm:t>
        <a:bodyPr/>
        <a:lstStyle/>
        <a:p>
          <a:r>
            <a:rPr lang="zh-CN" altLang="en-US" dirty="0" smtClean="0"/>
            <a:t>礼品申请表 </a:t>
          </a:r>
          <a:endParaRPr lang="zh-CN" altLang="en-US" dirty="0"/>
        </a:p>
      </dgm:t>
    </dgm:pt>
    <dgm:pt modelId="{84855DCC-28C0-4507-860A-47F144EF1489}" type="parTrans" cxnId="{82FC8DDB-5D5B-4C38-B480-012A52C80BD9}">
      <dgm:prSet/>
      <dgm:spPr/>
      <dgm:t>
        <a:bodyPr/>
        <a:lstStyle/>
        <a:p>
          <a:endParaRPr lang="zh-CN" altLang="en-US"/>
        </a:p>
      </dgm:t>
    </dgm:pt>
    <dgm:pt modelId="{7E022E6D-3682-4A50-9520-08D163F4DF8A}" type="sibTrans" cxnId="{82FC8DDB-5D5B-4C38-B480-012A52C80BD9}">
      <dgm:prSet/>
      <dgm:spPr/>
      <dgm:t>
        <a:bodyPr/>
        <a:lstStyle/>
        <a:p>
          <a:endParaRPr lang="zh-CN" altLang="en-US"/>
        </a:p>
      </dgm:t>
    </dgm:pt>
    <dgm:pt modelId="{FA2C7492-140A-46BA-A285-84AFF5457F4A}">
      <dgm:prSet/>
      <dgm:spPr/>
      <dgm:t>
        <a:bodyPr/>
        <a:lstStyle/>
        <a:p>
          <a:r>
            <a:rPr lang="zh-CN" altLang="en-US" dirty="0" smtClean="0"/>
            <a:t>其他</a:t>
          </a:r>
          <a:endParaRPr lang="zh-CN" altLang="en-US" dirty="0"/>
        </a:p>
      </dgm:t>
    </dgm:pt>
    <dgm:pt modelId="{5D210C45-C400-4547-83AE-2DF04CCE0FCA}" type="parTrans" cxnId="{68E1FEA7-9D76-4DE8-A773-394AC2C893DD}">
      <dgm:prSet/>
      <dgm:spPr/>
      <dgm:t>
        <a:bodyPr/>
        <a:lstStyle/>
        <a:p>
          <a:endParaRPr lang="zh-CN" altLang="en-US"/>
        </a:p>
      </dgm:t>
    </dgm:pt>
    <dgm:pt modelId="{F3DC6EF4-0C51-4D23-BC8B-3E00B1C46EA7}" type="sibTrans" cxnId="{68E1FEA7-9D76-4DE8-A773-394AC2C893DD}">
      <dgm:prSet/>
      <dgm:spPr/>
      <dgm:t>
        <a:bodyPr/>
        <a:lstStyle/>
        <a:p>
          <a:endParaRPr lang="zh-CN" altLang="en-US"/>
        </a:p>
      </dgm:t>
    </dgm:pt>
    <dgm:pt modelId="{7EFB0CB8-68F6-48A1-B599-C17C52402E75}" type="pres">
      <dgm:prSet presAssocID="{79CDF1F5-7B68-45F1-923E-EA1BC7C888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4CE4962-8C86-4CCF-8FD4-069E4EB4B52A}" type="pres">
      <dgm:prSet presAssocID="{4F880C5E-F986-4037-B38F-C9CC2FC3EFE7}" presName="compNode" presStyleCnt="0"/>
      <dgm:spPr/>
    </dgm:pt>
    <dgm:pt modelId="{7A17C503-8573-4066-AC72-B89BBC829887}" type="pres">
      <dgm:prSet presAssocID="{4F880C5E-F986-4037-B38F-C9CC2FC3EFE7}" presName="dummyConnPt" presStyleCnt="0"/>
      <dgm:spPr/>
    </dgm:pt>
    <dgm:pt modelId="{BAB67070-6138-4E23-88C5-83EDA8BABCE4}" type="pres">
      <dgm:prSet presAssocID="{4F880C5E-F986-4037-B38F-C9CC2FC3EFE7}" presName="node" presStyleLbl="node1" presStyleIdx="0" presStyleCnt="12" custLinFactNeighborX="883" custLinFactNeighborY="15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FD23CF-0B46-4493-899C-B1F0F1BC590C}" type="pres">
      <dgm:prSet presAssocID="{23908CD9-8D35-4732-9F32-63139E04426F}" presName="sibTrans" presStyleLbl="bgSibTrans2D1" presStyleIdx="0" presStyleCnt="11"/>
      <dgm:spPr/>
      <dgm:t>
        <a:bodyPr/>
        <a:lstStyle/>
        <a:p>
          <a:endParaRPr lang="zh-CN" altLang="en-US"/>
        </a:p>
      </dgm:t>
    </dgm:pt>
    <dgm:pt modelId="{3D2E8505-4D8A-49EE-ABFC-9CAEAA961A05}" type="pres">
      <dgm:prSet presAssocID="{A1D8B357-282B-4EBF-B0C9-77783B4D65E6}" presName="compNode" presStyleCnt="0"/>
      <dgm:spPr/>
    </dgm:pt>
    <dgm:pt modelId="{4EB0AC14-C071-4E76-8057-A368AAA07D3C}" type="pres">
      <dgm:prSet presAssocID="{A1D8B357-282B-4EBF-B0C9-77783B4D65E6}" presName="dummyConnPt" presStyleCnt="0"/>
      <dgm:spPr/>
    </dgm:pt>
    <dgm:pt modelId="{C9BF1167-E6A7-4365-96D1-155F7D7E5AC4}" type="pres">
      <dgm:prSet presAssocID="{A1D8B357-282B-4EBF-B0C9-77783B4D65E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B9D34D-54EF-466B-91F9-FEE2CD24256E}" type="pres">
      <dgm:prSet presAssocID="{C7CC07A6-3E5E-4D42-A017-C11F7CCFDFEC}" presName="sibTrans" presStyleLbl="bgSibTrans2D1" presStyleIdx="1" presStyleCnt="11"/>
      <dgm:spPr/>
      <dgm:t>
        <a:bodyPr/>
        <a:lstStyle/>
        <a:p>
          <a:endParaRPr lang="zh-CN" altLang="en-US"/>
        </a:p>
      </dgm:t>
    </dgm:pt>
    <dgm:pt modelId="{FFBB2D82-24F2-4F41-A8C5-44550BCDF118}" type="pres">
      <dgm:prSet presAssocID="{8D895430-550A-4843-8354-C30A8496315D}" presName="compNode" presStyleCnt="0"/>
      <dgm:spPr/>
    </dgm:pt>
    <dgm:pt modelId="{60002D9A-222D-42CA-871A-D110BB392AB1}" type="pres">
      <dgm:prSet presAssocID="{8D895430-550A-4843-8354-C30A8496315D}" presName="dummyConnPt" presStyleCnt="0"/>
      <dgm:spPr/>
    </dgm:pt>
    <dgm:pt modelId="{A5F7A4AC-20F3-4B3B-A1F0-7A406352DC14}" type="pres">
      <dgm:prSet presAssocID="{8D895430-550A-4843-8354-C30A8496315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66F79D-4FAF-43E4-AA81-7523C830CEB9}" type="pres">
      <dgm:prSet presAssocID="{7AEDC3A6-FAF3-4FC8-BF5F-5A24E6943379}" presName="sibTrans" presStyleLbl="bgSibTrans2D1" presStyleIdx="2" presStyleCnt="11"/>
      <dgm:spPr/>
      <dgm:t>
        <a:bodyPr/>
        <a:lstStyle/>
        <a:p>
          <a:endParaRPr lang="zh-CN" altLang="en-US"/>
        </a:p>
      </dgm:t>
    </dgm:pt>
    <dgm:pt modelId="{50CDB295-68F3-4123-A033-659AD1C2B3E9}" type="pres">
      <dgm:prSet presAssocID="{DE2F992F-A1BB-415E-BE03-CFEC6237DC82}" presName="compNode" presStyleCnt="0"/>
      <dgm:spPr/>
    </dgm:pt>
    <dgm:pt modelId="{297635F2-CA65-4B15-8C8A-844025894EEC}" type="pres">
      <dgm:prSet presAssocID="{DE2F992F-A1BB-415E-BE03-CFEC6237DC82}" presName="dummyConnPt" presStyleCnt="0"/>
      <dgm:spPr/>
    </dgm:pt>
    <dgm:pt modelId="{1CA1A5F1-B1A3-4B30-B233-32CDDA0B0CD4}" type="pres">
      <dgm:prSet presAssocID="{DE2F992F-A1BB-415E-BE03-CFEC6237DC8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50496B-1F3A-4535-92D6-62B02477FDC2}" type="pres">
      <dgm:prSet presAssocID="{BD25571E-B2DE-4216-98DB-318D33D639BD}" presName="sibTrans" presStyleLbl="bgSibTrans2D1" presStyleIdx="3" presStyleCnt="11"/>
      <dgm:spPr/>
      <dgm:t>
        <a:bodyPr/>
        <a:lstStyle/>
        <a:p>
          <a:endParaRPr lang="zh-CN" altLang="en-US"/>
        </a:p>
      </dgm:t>
    </dgm:pt>
    <dgm:pt modelId="{D4219E72-52B3-4841-82D6-52BE51EF571F}" type="pres">
      <dgm:prSet presAssocID="{066C431E-509A-4002-94B7-362FDFECB3FF}" presName="compNode" presStyleCnt="0"/>
      <dgm:spPr/>
    </dgm:pt>
    <dgm:pt modelId="{9D0257C4-6FFC-4C9D-B4A1-426468889116}" type="pres">
      <dgm:prSet presAssocID="{066C431E-509A-4002-94B7-362FDFECB3FF}" presName="dummyConnPt" presStyleCnt="0"/>
      <dgm:spPr/>
    </dgm:pt>
    <dgm:pt modelId="{03E071A7-AE53-4484-9411-36C3A86A4D00}" type="pres">
      <dgm:prSet presAssocID="{066C431E-509A-4002-94B7-362FDFECB3F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434CA7-6B9E-4235-9C85-25E7CEB380BC}" type="pres">
      <dgm:prSet presAssocID="{684DF01C-E9FE-4A27-96F0-6497EE21043E}" presName="sibTrans" presStyleLbl="bgSibTrans2D1" presStyleIdx="4" presStyleCnt="11"/>
      <dgm:spPr/>
      <dgm:t>
        <a:bodyPr/>
        <a:lstStyle/>
        <a:p>
          <a:endParaRPr lang="zh-CN" altLang="en-US"/>
        </a:p>
      </dgm:t>
    </dgm:pt>
    <dgm:pt modelId="{2024402B-B841-4169-9EBD-824E67F0B668}" type="pres">
      <dgm:prSet presAssocID="{D674EC64-439F-48FF-B99B-9693DC0AEAB6}" presName="compNode" presStyleCnt="0"/>
      <dgm:spPr/>
    </dgm:pt>
    <dgm:pt modelId="{3230F460-BC16-4735-941A-ACB500A41A6E}" type="pres">
      <dgm:prSet presAssocID="{D674EC64-439F-48FF-B99B-9693DC0AEAB6}" presName="dummyConnPt" presStyleCnt="0"/>
      <dgm:spPr/>
    </dgm:pt>
    <dgm:pt modelId="{3ACA2275-FC80-496C-B1F4-A49FA9A90FEF}" type="pres">
      <dgm:prSet presAssocID="{D674EC64-439F-48FF-B99B-9693DC0AEAB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CD9B06-03DB-4190-ADF2-091FA1E8131E}" type="pres">
      <dgm:prSet presAssocID="{037BADF8-D0FD-4B79-82B1-7BCC09C297EB}" presName="sibTrans" presStyleLbl="bgSibTrans2D1" presStyleIdx="5" presStyleCnt="11"/>
      <dgm:spPr/>
      <dgm:t>
        <a:bodyPr/>
        <a:lstStyle/>
        <a:p>
          <a:endParaRPr lang="zh-CN" altLang="en-US"/>
        </a:p>
      </dgm:t>
    </dgm:pt>
    <dgm:pt modelId="{8E9D4C57-68A4-4333-81B2-55CDDE067D77}" type="pres">
      <dgm:prSet presAssocID="{39442386-B6FC-4D21-8B86-C09C117E8B30}" presName="compNode" presStyleCnt="0"/>
      <dgm:spPr/>
    </dgm:pt>
    <dgm:pt modelId="{5C5D55EE-6062-411D-8057-99010CF09233}" type="pres">
      <dgm:prSet presAssocID="{39442386-B6FC-4D21-8B86-C09C117E8B30}" presName="dummyConnPt" presStyleCnt="0"/>
      <dgm:spPr/>
    </dgm:pt>
    <dgm:pt modelId="{17ECF509-8455-4B0B-B376-24AB45EECB78}" type="pres">
      <dgm:prSet presAssocID="{39442386-B6FC-4D21-8B86-C09C117E8B3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12899-43D8-48E6-8DBB-FBC1781BC040}" type="pres">
      <dgm:prSet presAssocID="{C2BCD32D-0B27-47C1-AFC0-8FBA2A2256D0}" presName="sibTrans" presStyleLbl="bgSibTrans2D1" presStyleIdx="6" presStyleCnt="11"/>
      <dgm:spPr/>
      <dgm:t>
        <a:bodyPr/>
        <a:lstStyle/>
        <a:p>
          <a:endParaRPr lang="zh-CN" altLang="en-US"/>
        </a:p>
      </dgm:t>
    </dgm:pt>
    <dgm:pt modelId="{F723EEAC-E5F1-4DDA-BD37-0CC28D878427}" type="pres">
      <dgm:prSet presAssocID="{5B9EF2FF-ED0E-427E-AFD3-463FE3A47FE5}" presName="compNode" presStyleCnt="0"/>
      <dgm:spPr/>
    </dgm:pt>
    <dgm:pt modelId="{3733FF4E-3A8F-4ADA-9160-FC463A06B1A6}" type="pres">
      <dgm:prSet presAssocID="{5B9EF2FF-ED0E-427E-AFD3-463FE3A47FE5}" presName="dummyConnPt" presStyleCnt="0"/>
      <dgm:spPr/>
    </dgm:pt>
    <dgm:pt modelId="{AF09716A-3683-4462-AADD-ED1642094C82}" type="pres">
      <dgm:prSet presAssocID="{5B9EF2FF-ED0E-427E-AFD3-463FE3A47FE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E0F62F-3BC3-4F52-936E-CA6E052AF237}" type="pres">
      <dgm:prSet presAssocID="{B42470F6-A2F2-484F-BF88-46E9C8AFFA55}" presName="sibTrans" presStyleLbl="bgSibTrans2D1" presStyleIdx="7" presStyleCnt="11"/>
      <dgm:spPr/>
      <dgm:t>
        <a:bodyPr/>
        <a:lstStyle/>
        <a:p>
          <a:endParaRPr lang="zh-CN" altLang="en-US"/>
        </a:p>
      </dgm:t>
    </dgm:pt>
    <dgm:pt modelId="{40D32B64-8C47-4EB8-AF16-F43F30D43578}" type="pres">
      <dgm:prSet presAssocID="{34812377-F63A-4196-B341-11409DFCBAB7}" presName="compNode" presStyleCnt="0"/>
      <dgm:spPr/>
    </dgm:pt>
    <dgm:pt modelId="{CFF23317-55CC-44D8-BF43-CF1A79EB6D49}" type="pres">
      <dgm:prSet presAssocID="{34812377-F63A-4196-B341-11409DFCBAB7}" presName="dummyConnPt" presStyleCnt="0"/>
      <dgm:spPr/>
    </dgm:pt>
    <dgm:pt modelId="{82D073E9-BA98-40B7-A319-7A55CDCC8511}" type="pres">
      <dgm:prSet presAssocID="{34812377-F63A-4196-B341-11409DFCBAB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52531-0419-4524-90AA-0142A5FE6B09}" type="pres">
      <dgm:prSet presAssocID="{5784F7A6-A4BA-42C6-BB0B-7EA1AA943F26}" presName="sibTrans" presStyleLbl="bgSibTrans2D1" presStyleIdx="8" presStyleCnt="11"/>
      <dgm:spPr/>
      <dgm:t>
        <a:bodyPr/>
        <a:lstStyle/>
        <a:p>
          <a:endParaRPr lang="zh-CN" altLang="en-US"/>
        </a:p>
      </dgm:t>
    </dgm:pt>
    <dgm:pt modelId="{0129C630-90CE-4489-A239-AB7D7EA12956}" type="pres">
      <dgm:prSet presAssocID="{6E5CB847-C841-4B2D-987A-D8978C928E17}" presName="compNode" presStyleCnt="0"/>
      <dgm:spPr/>
    </dgm:pt>
    <dgm:pt modelId="{B44286DA-2BCE-467B-A9C8-F6C9842A256F}" type="pres">
      <dgm:prSet presAssocID="{6E5CB847-C841-4B2D-987A-D8978C928E17}" presName="dummyConnPt" presStyleCnt="0"/>
      <dgm:spPr/>
    </dgm:pt>
    <dgm:pt modelId="{76340689-9D3F-45E3-97DA-36FE6C7D8847}" type="pres">
      <dgm:prSet presAssocID="{6E5CB847-C841-4B2D-987A-D8978C928E1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0F758C-5F5E-42D3-999D-1F1193E5790E}" type="pres">
      <dgm:prSet presAssocID="{B497E37F-0A3D-4E09-BE18-05C93147C657}" presName="sibTrans" presStyleLbl="bgSibTrans2D1" presStyleIdx="9" presStyleCnt="11"/>
      <dgm:spPr/>
      <dgm:t>
        <a:bodyPr/>
        <a:lstStyle/>
        <a:p>
          <a:endParaRPr lang="zh-CN" altLang="en-US"/>
        </a:p>
      </dgm:t>
    </dgm:pt>
    <dgm:pt modelId="{C628163D-DBE8-4BF1-8469-6B120BAA3BDE}" type="pres">
      <dgm:prSet presAssocID="{4C795BEB-7408-40D5-969D-A900D2D1A266}" presName="compNode" presStyleCnt="0"/>
      <dgm:spPr/>
    </dgm:pt>
    <dgm:pt modelId="{0ED807EC-B73F-4F27-9182-1BADC4A9F663}" type="pres">
      <dgm:prSet presAssocID="{4C795BEB-7408-40D5-969D-A900D2D1A266}" presName="dummyConnPt" presStyleCnt="0"/>
      <dgm:spPr/>
    </dgm:pt>
    <dgm:pt modelId="{8D0F4070-A738-423D-B986-3A358754DF5A}" type="pres">
      <dgm:prSet presAssocID="{4C795BEB-7408-40D5-969D-A900D2D1A266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84DDB3-B2AC-4699-A0C9-59F13981D3C1}" type="pres">
      <dgm:prSet presAssocID="{7E022E6D-3682-4A50-9520-08D163F4DF8A}" presName="sibTrans" presStyleLbl="bgSibTrans2D1" presStyleIdx="10" presStyleCnt="11"/>
      <dgm:spPr/>
      <dgm:t>
        <a:bodyPr/>
        <a:lstStyle/>
        <a:p>
          <a:endParaRPr lang="zh-CN" altLang="en-US"/>
        </a:p>
      </dgm:t>
    </dgm:pt>
    <dgm:pt modelId="{CAFD68AB-5A8D-4619-AB69-D03B417E94E7}" type="pres">
      <dgm:prSet presAssocID="{FA2C7492-140A-46BA-A285-84AFF5457F4A}" presName="compNode" presStyleCnt="0"/>
      <dgm:spPr/>
    </dgm:pt>
    <dgm:pt modelId="{7C694BD1-F600-4682-A5D6-2F9EFDF4DE40}" type="pres">
      <dgm:prSet presAssocID="{FA2C7492-140A-46BA-A285-84AFF5457F4A}" presName="dummyConnPt" presStyleCnt="0"/>
      <dgm:spPr/>
    </dgm:pt>
    <dgm:pt modelId="{12956D84-7BD2-4A02-9D77-172D827F11F3}" type="pres">
      <dgm:prSet presAssocID="{FA2C7492-140A-46BA-A285-84AFF5457F4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CE80A3-02A9-4E22-BF86-FAD1F4BE0781}" type="presOf" srcId="{C2BCD32D-0B27-47C1-AFC0-8FBA2A2256D0}" destId="{83412899-43D8-48E6-8DBB-FBC1781BC040}" srcOrd="0" destOrd="0" presId="urn:microsoft.com/office/officeart/2005/8/layout/bProcess4"/>
    <dgm:cxn modelId="{979A846A-015A-4EB3-9784-2D39422BD1FA}" type="presOf" srcId="{B497E37F-0A3D-4E09-BE18-05C93147C657}" destId="{A70F758C-5F5E-42D3-999D-1F1193E5790E}" srcOrd="0" destOrd="0" presId="urn:microsoft.com/office/officeart/2005/8/layout/bProcess4"/>
    <dgm:cxn modelId="{33E23530-0BC8-4C63-8347-5A9FA0D419A2}" srcId="{79CDF1F5-7B68-45F1-923E-EA1BC7C888C5}" destId="{8D895430-550A-4843-8354-C30A8496315D}" srcOrd="2" destOrd="0" parTransId="{C8061698-7148-4778-A505-9531B897A4E6}" sibTransId="{7AEDC3A6-FAF3-4FC8-BF5F-5A24E6943379}"/>
    <dgm:cxn modelId="{3E6D0F6D-1FDF-490D-8E8D-4B64E5032774}" type="presOf" srcId="{79CDF1F5-7B68-45F1-923E-EA1BC7C888C5}" destId="{7EFB0CB8-68F6-48A1-B599-C17C52402E75}" srcOrd="0" destOrd="0" presId="urn:microsoft.com/office/officeart/2005/8/layout/bProcess4"/>
    <dgm:cxn modelId="{2C0E8370-8E63-4CFC-A217-D632C24D20FD}" srcId="{79CDF1F5-7B68-45F1-923E-EA1BC7C888C5}" destId="{6E5CB847-C841-4B2D-987A-D8978C928E17}" srcOrd="9" destOrd="0" parTransId="{3F2CD664-6843-47C9-80A1-943B627AEA58}" sibTransId="{B497E37F-0A3D-4E09-BE18-05C93147C657}"/>
    <dgm:cxn modelId="{CAFE4B5D-A12B-438B-82CE-3DAF4B2B627E}" type="presOf" srcId="{066C431E-509A-4002-94B7-362FDFECB3FF}" destId="{03E071A7-AE53-4484-9411-36C3A86A4D00}" srcOrd="0" destOrd="0" presId="urn:microsoft.com/office/officeart/2005/8/layout/bProcess4"/>
    <dgm:cxn modelId="{32B5E942-3E8B-4967-A3D1-41BB263BA0D9}" srcId="{79CDF1F5-7B68-45F1-923E-EA1BC7C888C5}" destId="{4F880C5E-F986-4037-B38F-C9CC2FC3EFE7}" srcOrd="0" destOrd="0" parTransId="{20B21F4C-B802-4490-A58D-F4D3CEC7114D}" sibTransId="{23908CD9-8D35-4732-9F32-63139E04426F}"/>
    <dgm:cxn modelId="{61695693-9BD5-4DD8-BBF3-5B951DC7E0B9}" type="presOf" srcId="{4F880C5E-F986-4037-B38F-C9CC2FC3EFE7}" destId="{BAB67070-6138-4E23-88C5-83EDA8BABCE4}" srcOrd="0" destOrd="0" presId="urn:microsoft.com/office/officeart/2005/8/layout/bProcess4"/>
    <dgm:cxn modelId="{82FC8DDB-5D5B-4C38-B480-012A52C80BD9}" srcId="{79CDF1F5-7B68-45F1-923E-EA1BC7C888C5}" destId="{4C795BEB-7408-40D5-969D-A900D2D1A266}" srcOrd="10" destOrd="0" parTransId="{84855DCC-28C0-4507-860A-47F144EF1489}" sibTransId="{7E022E6D-3682-4A50-9520-08D163F4DF8A}"/>
    <dgm:cxn modelId="{ED349BB5-E2AD-4F37-A83B-7EA2E6A5CC64}" type="presOf" srcId="{684DF01C-E9FE-4A27-96F0-6497EE21043E}" destId="{66434CA7-6B9E-4235-9C85-25E7CEB380BC}" srcOrd="0" destOrd="0" presId="urn:microsoft.com/office/officeart/2005/8/layout/bProcess4"/>
    <dgm:cxn modelId="{0B4A41BA-B37C-4911-B868-0E4C8C29F80D}" type="presOf" srcId="{5784F7A6-A4BA-42C6-BB0B-7EA1AA943F26}" destId="{BDD52531-0419-4524-90AA-0142A5FE6B09}" srcOrd="0" destOrd="0" presId="urn:microsoft.com/office/officeart/2005/8/layout/bProcess4"/>
    <dgm:cxn modelId="{4EC041F0-47D5-421D-851D-07D66B8F3FCD}" type="presOf" srcId="{037BADF8-D0FD-4B79-82B1-7BCC09C297EB}" destId="{EBCD9B06-03DB-4190-ADF2-091FA1E8131E}" srcOrd="0" destOrd="0" presId="urn:microsoft.com/office/officeart/2005/8/layout/bProcess4"/>
    <dgm:cxn modelId="{724D94EC-FD13-4E01-96FC-B1693BC87FC3}" type="presOf" srcId="{8D895430-550A-4843-8354-C30A8496315D}" destId="{A5F7A4AC-20F3-4B3B-A1F0-7A406352DC14}" srcOrd="0" destOrd="0" presId="urn:microsoft.com/office/officeart/2005/8/layout/bProcess4"/>
    <dgm:cxn modelId="{95F29D52-409B-41C4-BBAE-B2E29BF4EFAB}" type="presOf" srcId="{4C795BEB-7408-40D5-969D-A900D2D1A266}" destId="{8D0F4070-A738-423D-B986-3A358754DF5A}" srcOrd="0" destOrd="0" presId="urn:microsoft.com/office/officeart/2005/8/layout/bProcess4"/>
    <dgm:cxn modelId="{F61BC5F7-FCB2-4E22-89EA-F7A3A8E4579C}" srcId="{79CDF1F5-7B68-45F1-923E-EA1BC7C888C5}" destId="{DE2F992F-A1BB-415E-BE03-CFEC6237DC82}" srcOrd="3" destOrd="0" parTransId="{D6631FED-8D1A-495D-97D8-777F1F1449FE}" sibTransId="{BD25571E-B2DE-4216-98DB-318D33D639BD}"/>
    <dgm:cxn modelId="{EB9CE907-E915-413E-A411-BD9CCC6D6C2F}" type="presOf" srcId="{FA2C7492-140A-46BA-A285-84AFF5457F4A}" destId="{12956D84-7BD2-4A02-9D77-172D827F11F3}" srcOrd="0" destOrd="0" presId="urn:microsoft.com/office/officeart/2005/8/layout/bProcess4"/>
    <dgm:cxn modelId="{D58F2766-1C1E-4580-B560-3187AB99A831}" type="presOf" srcId="{5B9EF2FF-ED0E-427E-AFD3-463FE3A47FE5}" destId="{AF09716A-3683-4462-AADD-ED1642094C82}" srcOrd="0" destOrd="0" presId="urn:microsoft.com/office/officeart/2005/8/layout/bProcess4"/>
    <dgm:cxn modelId="{E8FB89CE-8191-4D64-8E31-2A6D8ED13BD3}" srcId="{79CDF1F5-7B68-45F1-923E-EA1BC7C888C5}" destId="{5B9EF2FF-ED0E-427E-AFD3-463FE3A47FE5}" srcOrd="7" destOrd="0" parTransId="{6F8F847C-0584-4FC8-821D-7ACF83B55648}" sibTransId="{B42470F6-A2F2-484F-BF88-46E9C8AFFA55}"/>
    <dgm:cxn modelId="{D862BAF8-537F-44AD-AF67-2542CA356DD0}" type="presOf" srcId="{39442386-B6FC-4D21-8B86-C09C117E8B30}" destId="{17ECF509-8455-4B0B-B376-24AB45EECB78}" srcOrd="0" destOrd="0" presId="urn:microsoft.com/office/officeart/2005/8/layout/bProcess4"/>
    <dgm:cxn modelId="{7B0958E8-87F5-4616-8FDA-81E5A0E9966E}" type="presOf" srcId="{7AEDC3A6-FAF3-4FC8-BF5F-5A24E6943379}" destId="{E866F79D-4FAF-43E4-AA81-7523C830CEB9}" srcOrd="0" destOrd="0" presId="urn:microsoft.com/office/officeart/2005/8/layout/bProcess4"/>
    <dgm:cxn modelId="{412099E9-D0FE-451F-8F3E-D7348D9AA0A6}" srcId="{79CDF1F5-7B68-45F1-923E-EA1BC7C888C5}" destId="{39442386-B6FC-4D21-8B86-C09C117E8B30}" srcOrd="6" destOrd="0" parTransId="{B6866531-55D8-4683-8AAD-C754C236AF82}" sibTransId="{C2BCD32D-0B27-47C1-AFC0-8FBA2A2256D0}"/>
    <dgm:cxn modelId="{1C2BEF25-77F8-42C6-8FA2-E67CFB24B5C2}" srcId="{79CDF1F5-7B68-45F1-923E-EA1BC7C888C5}" destId="{066C431E-509A-4002-94B7-362FDFECB3FF}" srcOrd="4" destOrd="0" parTransId="{82E35636-89E1-419C-AFC9-7BDBFCEBE179}" sibTransId="{684DF01C-E9FE-4A27-96F0-6497EE21043E}"/>
    <dgm:cxn modelId="{097C2EC1-409A-4A85-9C96-051528C7F11B}" type="presOf" srcId="{7E022E6D-3682-4A50-9520-08D163F4DF8A}" destId="{7D84DDB3-B2AC-4699-A0C9-59F13981D3C1}" srcOrd="0" destOrd="0" presId="urn:microsoft.com/office/officeart/2005/8/layout/bProcess4"/>
    <dgm:cxn modelId="{8615F122-8B42-4F56-9E0D-734CFFE47382}" type="presOf" srcId="{23908CD9-8D35-4732-9F32-63139E04426F}" destId="{C3FD23CF-0B46-4493-899C-B1F0F1BC590C}" srcOrd="0" destOrd="0" presId="urn:microsoft.com/office/officeart/2005/8/layout/bProcess4"/>
    <dgm:cxn modelId="{D8346B33-6EF0-4EEE-930F-7569564543C1}" type="presOf" srcId="{A1D8B357-282B-4EBF-B0C9-77783B4D65E6}" destId="{C9BF1167-E6A7-4365-96D1-155F7D7E5AC4}" srcOrd="0" destOrd="0" presId="urn:microsoft.com/office/officeart/2005/8/layout/bProcess4"/>
    <dgm:cxn modelId="{3C5D9842-9A29-4384-A304-D8CD503867E6}" type="presOf" srcId="{B42470F6-A2F2-484F-BF88-46E9C8AFFA55}" destId="{E2E0F62F-3BC3-4F52-936E-CA6E052AF237}" srcOrd="0" destOrd="0" presId="urn:microsoft.com/office/officeart/2005/8/layout/bProcess4"/>
    <dgm:cxn modelId="{73C371E3-7B21-42C3-8DF4-8DBC723334EE}" type="presOf" srcId="{C7CC07A6-3E5E-4D42-A017-C11F7CCFDFEC}" destId="{8BB9D34D-54EF-466B-91F9-FEE2CD24256E}" srcOrd="0" destOrd="0" presId="urn:microsoft.com/office/officeart/2005/8/layout/bProcess4"/>
    <dgm:cxn modelId="{78E153ED-DDFB-496A-91B9-7A89FD992033}" type="presOf" srcId="{6E5CB847-C841-4B2D-987A-D8978C928E17}" destId="{76340689-9D3F-45E3-97DA-36FE6C7D8847}" srcOrd="0" destOrd="0" presId="urn:microsoft.com/office/officeart/2005/8/layout/bProcess4"/>
    <dgm:cxn modelId="{05940565-D188-4893-A557-5CB7C633CE2C}" type="presOf" srcId="{BD25571E-B2DE-4216-98DB-318D33D639BD}" destId="{5650496B-1F3A-4535-92D6-62B02477FDC2}" srcOrd="0" destOrd="0" presId="urn:microsoft.com/office/officeart/2005/8/layout/bProcess4"/>
    <dgm:cxn modelId="{F27F7A09-F835-407B-B159-2B851031B0CB}" srcId="{79CDF1F5-7B68-45F1-923E-EA1BC7C888C5}" destId="{34812377-F63A-4196-B341-11409DFCBAB7}" srcOrd="8" destOrd="0" parTransId="{1721027C-C14F-470F-B611-62D6B5ED40AE}" sibTransId="{5784F7A6-A4BA-42C6-BB0B-7EA1AA943F26}"/>
    <dgm:cxn modelId="{5A22AED1-5C0D-4F92-9F44-EFEFEE0533B5}" type="presOf" srcId="{DE2F992F-A1BB-415E-BE03-CFEC6237DC82}" destId="{1CA1A5F1-B1A3-4B30-B233-32CDDA0B0CD4}" srcOrd="0" destOrd="0" presId="urn:microsoft.com/office/officeart/2005/8/layout/bProcess4"/>
    <dgm:cxn modelId="{2ACC452C-2EA4-45E6-A0CF-4D962C9D85B2}" srcId="{79CDF1F5-7B68-45F1-923E-EA1BC7C888C5}" destId="{A1D8B357-282B-4EBF-B0C9-77783B4D65E6}" srcOrd="1" destOrd="0" parTransId="{F89F0E22-B51F-4358-A94F-FA4298078A56}" sibTransId="{C7CC07A6-3E5E-4D42-A017-C11F7CCFDFEC}"/>
    <dgm:cxn modelId="{68E1FEA7-9D76-4DE8-A773-394AC2C893DD}" srcId="{79CDF1F5-7B68-45F1-923E-EA1BC7C888C5}" destId="{FA2C7492-140A-46BA-A285-84AFF5457F4A}" srcOrd="11" destOrd="0" parTransId="{5D210C45-C400-4547-83AE-2DF04CCE0FCA}" sibTransId="{F3DC6EF4-0C51-4D23-BC8B-3E00B1C46EA7}"/>
    <dgm:cxn modelId="{B60945C3-8382-46DF-9287-DC6B5F0BF21A}" type="presOf" srcId="{34812377-F63A-4196-B341-11409DFCBAB7}" destId="{82D073E9-BA98-40B7-A319-7A55CDCC8511}" srcOrd="0" destOrd="0" presId="urn:microsoft.com/office/officeart/2005/8/layout/bProcess4"/>
    <dgm:cxn modelId="{4F67B224-3DBD-4F5B-B17A-7790FCCA86C4}" srcId="{79CDF1F5-7B68-45F1-923E-EA1BC7C888C5}" destId="{D674EC64-439F-48FF-B99B-9693DC0AEAB6}" srcOrd="5" destOrd="0" parTransId="{DD0FB852-3C64-43D6-970E-9B74E2537B8B}" sibTransId="{037BADF8-D0FD-4B79-82B1-7BCC09C297EB}"/>
    <dgm:cxn modelId="{11FF1FB4-1C3C-468D-B81C-304A1FE2DA59}" type="presOf" srcId="{D674EC64-439F-48FF-B99B-9693DC0AEAB6}" destId="{3ACA2275-FC80-496C-B1F4-A49FA9A90FEF}" srcOrd="0" destOrd="0" presId="urn:microsoft.com/office/officeart/2005/8/layout/bProcess4"/>
    <dgm:cxn modelId="{037D7E41-FA1C-48CD-BC07-80D61577E5AA}" type="presParOf" srcId="{7EFB0CB8-68F6-48A1-B599-C17C52402E75}" destId="{34CE4962-8C86-4CCF-8FD4-069E4EB4B52A}" srcOrd="0" destOrd="0" presId="urn:microsoft.com/office/officeart/2005/8/layout/bProcess4"/>
    <dgm:cxn modelId="{216E95CE-0E96-4980-B5A9-BC93C988BBE1}" type="presParOf" srcId="{34CE4962-8C86-4CCF-8FD4-069E4EB4B52A}" destId="{7A17C503-8573-4066-AC72-B89BBC829887}" srcOrd="0" destOrd="0" presId="urn:microsoft.com/office/officeart/2005/8/layout/bProcess4"/>
    <dgm:cxn modelId="{69C501F2-182C-493D-A77B-11B03F5D0E91}" type="presParOf" srcId="{34CE4962-8C86-4CCF-8FD4-069E4EB4B52A}" destId="{BAB67070-6138-4E23-88C5-83EDA8BABCE4}" srcOrd="1" destOrd="0" presId="urn:microsoft.com/office/officeart/2005/8/layout/bProcess4"/>
    <dgm:cxn modelId="{9B096CF1-AF28-4CFF-B004-CF81B274EC75}" type="presParOf" srcId="{7EFB0CB8-68F6-48A1-B599-C17C52402E75}" destId="{C3FD23CF-0B46-4493-899C-B1F0F1BC590C}" srcOrd="1" destOrd="0" presId="urn:microsoft.com/office/officeart/2005/8/layout/bProcess4"/>
    <dgm:cxn modelId="{87C4B7B2-956E-4027-BD96-3540A04CEDC1}" type="presParOf" srcId="{7EFB0CB8-68F6-48A1-B599-C17C52402E75}" destId="{3D2E8505-4D8A-49EE-ABFC-9CAEAA961A05}" srcOrd="2" destOrd="0" presId="urn:microsoft.com/office/officeart/2005/8/layout/bProcess4"/>
    <dgm:cxn modelId="{207FC701-7491-4EE1-8DFF-338A1383CF2F}" type="presParOf" srcId="{3D2E8505-4D8A-49EE-ABFC-9CAEAA961A05}" destId="{4EB0AC14-C071-4E76-8057-A368AAA07D3C}" srcOrd="0" destOrd="0" presId="urn:microsoft.com/office/officeart/2005/8/layout/bProcess4"/>
    <dgm:cxn modelId="{9D6FE158-1F86-4A6D-8FD5-BF6CD4A28528}" type="presParOf" srcId="{3D2E8505-4D8A-49EE-ABFC-9CAEAA961A05}" destId="{C9BF1167-E6A7-4365-96D1-155F7D7E5AC4}" srcOrd="1" destOrd="0" presId="urn:microsoft.com/office/officeart/2005/8/layout/bProcess4"/>
    <dgm:cxn modelId="{BB8416A1-A56A-4C6A-974B-AC0813A61524}" type="presParOf" srcId="{7EFB0CB8-68F6-48A1-B599-C17C52402E75}" destId="{8BB9D34D-54EF-466B-91F9-FEE2CD24256E}" srcOrd="3" destOrd="0" presId="urn:microsoft.com/office/officeart/2005/8/layout/bProcess4"/>
    <dgm:cxn modelId="{28384EC5-D68B-48EA-A84E-888431D641FB}" type="presParOf" srcId="{7EFB0CB8-68F6-48A1-B599-C17C52402E75}" destId="{FFBB2D82-24F2-4F41-A8C5-44550BCDF118}" srcOrd="4" destOrd="0" presId="urn:microsoft.com/office/officeart/2005/8/layout/bProcess4"/>
    <dgm:cxn modelId="{6FF2722D-1D9A-4354-B3AF-E9F3D041968F}" type="presParOf" srcId="{FFBB2D82-24F2-4F41-A8C5-44550BCDF118}" destId="{60002D9A-222D-42CA-871A-D110BB392AB1}" srcOrd="0" destOrd="0" presId="urn:microsoft.com/office/officeart/2005/8/layout/bProcess4"/>
    <dgm:cxn modelId="{59841C5B-69D7-4FD8-B42D-63AA8DC66317}" type="presParOf" srcId="{FFBB2D82-24F2-4F41-A8C5-44550BCDF118}" destId="{A5F7A4AC-20F3-4B3B-A1F0-7A406352DC14}" srcOrd="1" destOrd="0" presId="urn:microsoft.com/office/officeart/2005/8/layout/bProcess4"/>
    <dgm:cxn modelId="{84AC6332-57B4-4B6B-A06A-718A27984A84}" type="presParOf" srcId="{7EFB0CB8-68F6-48A1-B599-C17C52402E75}" destId="{E866F79D-4FAF-43E4-AA81-7523C830CEB9}" srcOrd="5" destOrd="0" presId="urn:microsoft.com/office/officeart/2005/8/layout/bProcess4"/>
    <dgm:cxn modelId="{E642297F-36B3-4C6B-9A98-FFD5D14ECA46}" type="presParOf" srcId="{7EFB0CB8-68F6-48A1-B599-C17C52402E75}" destId="{50CDB295-68F3-4123-A033-659AD1C2B3E9}" srcOrd="6" destOrd="0" presId="urn:microsoft.com/office/officeart/2005/8/layout/bProcess4"/>
    <dgm:cxn modelId="{351E0AEE-2A90-4981-A4AB-6F4456E409D5}" type="presParOf" srcId="{50CDB295-68F3-4123-A033-659AD1C2B3E9}" destId="{297635F2-CA65-4B15-8C8A-844025894EEC}" srcOrd="0" destOrd="0" presId="urn:microsoft.com/office/officeart/2005/8/layout/bProcess4"/>
    <dgm:cxn modelId="{EF6C5F77-B6F9-4357-8C35-7C8000AB46E0}" type="presParOf" srcId="{50CDB295-68F3-4123-A033-659AD1C2B3E9}" destId="{1CA1A5F1-B1A3-4B30-B233-32CDDA0B0CD4}" srcOrd="1" destOrd="0" presId="urn:microsoft.com/office/officeart/2005/8/layout/bProcess4"/>
    <dgm:cxn modelId="{BE5F02AC-2AB7-4BB3-A33B-9F1CDE781F41}" type="presParOf" srcId="{7EFB0CB8-68F6-48A1-B599-C17C52402E75}" destId="{5650496B-1F3A-4535-92D6-62B02477FDC2}" srcOrd="7" destOrd="0" presId="urn:microsoft.com/office/officeart/2005/8/layout/bProcess4"/>
    <dgm:cxn modelId="{47477391-532F-4F1D-9236-225EC174D89D}" type="presParOf" srcId="{7EFB0CB8-68F6-48A1-B599-C17C52402E75}" destId="{D4219E72-52B3-4841-82D6-52BE51EF571F}" srcOrd="8" destOrd="0" presId="urn:microsoft.com/office/officeart/2005/8/layout/bProcess4"/>
    <dgm:cxn modelId="{E9F1079D-CCCD-4F17-BE66-B2E94A1E2662}" type="presParOf" srcId="{D4219E72-52B3-4841-82D6-52BE51EF571F}" destId="{9D0257C4-6FFC-4C9D-B4A1-426468889116}" srcOrd="0" destOrd="0" presId="urn:microsoft.com/office/officeart/2005/8/layout/bProcess4"/>
    <dgm:cxn modelId="{2610EB3C-2223-4807-BC50-3B780137BF30}" type="presParOf" srcId="{D4219E72-52B3-4841-82D6-52BE51EF571F}" destId="{03E071A7-AE53-4484-9411-36C3A86A4D00}" srcOrd="1" destOrd="0" presId="urn:microsoft.com/office/officeart/2005/8/layout/bProcess4"/>
    <dgm:cxn modelId="{43200988-C4D8-408C-B062-2B1C82BAA848}" type="presParOf" srcId="{7EFB0CB8-68F6-48A1-B599-C17C52402E75}" destId="{66434CA7-6B9E-4235-9C85-25E7CEB380BC}" srcOrd="9" destOrd="0" presId="urn:microsoft.com/office/officeart/2005/8/layout/bProcess4"/>
    <dgm:cxn modelId="{BED33C55-E02A-417A-8F02-67EB4B22F236}" type="presParOf" srcId="{7EFB0CB8-68F6-48A1-B599-C17C52402E75}" destId="{2024402B-B841-4169-9EBD-824E67F0B668}" srcOrd="10" destOrd="0" presId="urn:microsoft.com/office/officeart/2005/8/layout/bProcess4"/>
    <dgm:cxn modelId="{52201090-0364-45CC-BD69-20D2A6DA6B6E}" type="presParOf" srcId="{2024402B-B841-4169-9EBD-824E67F0B668}" destId="{3230F460-BC16-4735-941A-ACB500A41A6E}" srcOrd="0" destOrd="0" presId="urn:microsoft.com/office/officeart/2005/8/layout/bProcess4"/>
    <dgm:cxn modelId="{BC8DEA49-1170-4DA5-A060-3DB8A6B6B05F}" type="presParOf" srcId="{2024402B-B841-4169-9EBD-824E67F0B668}" destId="{3ACA2275-FC80-496C-B1F4-A49FA9A90FEF}" srcOrd="1" destOrd="0" presId="urn:microsoft.com/office/officeart/2005/8/layout/bProcess4"/>
    <dgm:cxn modelId="{8B4FE342-C9A2-411F-A2D3-478A5420885D}" type="presParOf" srcId="{7EFB0CB8-68F6-48A1-B599-C17C52402E75}" destId="{EBCD9B06-03DB-4190-ADF2-091FA1E8131E}" srcOrd="11" destOrd="0" presId="urn:microsoft.com/office/officeart/2005/8/layout/bProcess4"/>
    <dgm:cxn modelId="{82350569-331E-407E-A80A-7D52F2D1AA0D}" type="presParOf" srcId="{7EFB0CB8-68F6-48A1-B599-C17C52402E75}" destId="{8E9D4C57-68A4-4333-81B2-55CDDE067D77}" srcOrd="12" destOrd="0" presId="urn:microsoft.com/office/officeart/2005/8/layout/bProcess4"/>
    <dgm:cxn modelId="{C467FFC0-16C4-4100-A97F-4A58EF085404}" type="presParOf" srcId="{8E9D4C57-68A4-4333-81B2-55CDDE067D77}" destId="{5C5D55EE-6062-411D-8057-99010CF09233}" srcOrd="0" destOrd="0" presId="urn:microsoft.com/office/officeart/2005/8/layout/bProcess4"/>
    <dgm:cxn modelId="{8F7EC957-6106-48E5-BDA9-890BD7CDE8EF}" type="presParOf" srcId="{8E9D4C57-68A4-4333-81B2-55CDDE067D77}" destId="{17ECF509-8455-4B0B-B376-24AB45EECB78}" srcOrd="1" destOrd="0" presId="urn:microsoft.com/office/officeart/2005/8/layout/bProcess4"/>
    <dgm:cxn modelId="{61C42787-333A-4E18-A10B-C893741AE55F}" type="presParOf" srcId="{7EFB0CB8-68F6-48A1-B599-C17C52402E75}" destId="{83412899-43D8-48E6-8DBB-FBC1781BC040}" srcOrd="13" destOrd="0" presId="urn:microsoft.com/office/officeart/2005/8/layout/bProcess4"/>
    <dgm:cxn modelId="{FFC5C43D-6856-4FB6-8007-B42918537B9E}" type="presParOf" srcId="{7EFB0CB8-68F6-48A1-B599-C17C52402E75}" destId="{F723EEAC-E5F1-4DDA-BD37-0CC28D878427}" srcOrd="14" destOrd="0" presId="urn:microsoft.com/office/officeart/2005/8/layout/bProcess4"/>
    <dgm:cxn modelId="{24117179-D4FF-4E76-AB35-64B609FC4830}" type="presParOf" srcId="{F723EEAC-E5F1-4DDA-BD37-0CC28D878427}" destId="{3733FF4E-3A8F-4ADA-9160-FC463A06B1A6}" srcOrd="0" destOrd="0" presId="urn:microsoft.com/office/officeart/2005/8/layout/bProcess4"/>
    <dgm:cxn modelId="{F858D0F0-EB8C-48B7-974E-EF1431264CB1}" type="presParOf" srcId="{F723EEAC-E5F1-4DDA-BD37-0CC28D878427}" destId="{AF09716A-3683-4462-AADD-ED1642094C82}" srcOrd="1" destOrd="0" presId="urn:microsoft.com/office/officeart/2005/8/layout/bProcess4"/>
    <dgm:cxn modelId="{FF24A705-B44F-4A4A-85CF-DA4E41A14C0A}" type="presParOf" srcId="{7EFB0CB8-68F6-48A1-B599-C17C52402E75}" destId="{E2E0F62F-3BC3-4F52-936E-CA6E052AF237}" srcOrd="15" destOrd="0" presId="urn:microsoft.com/office/officeart/2005/8/layout/bProcess4"/>
    <dgm:cxn modelId="{DF5713E4-580A-4462-9414-071C5EEF493B}" type="presParOf" srcId="{7EFB0CB8-68F6-48A1-B599-C17C52402E75}" destId="{40D32B64-8C47-4EB8-AF16-F43F30D43578}" srcOrd="16" destOrd="0" presId="urn:microsoft.com/office/officeart/2005/8/layout/bProcess4"/>
    <dgm:cxn modelId="{F84D7226-6082-4253-9108-82F666E435FF}" type="presParOf" srcId="{40D32B64-8C47-4EB8-AF16-F43F30D43578}" destId="{CFF23317-55CC-44D8-BF43-CF1A79EB6D49}" srcOrd="0" destOrd="0" presId="urn:microsoft.com/office/officeart/2005/8/layout/bProcess4"/>
    <dgm:cxn modelId="{6D180D6D-6773-4C70-AF9A-83F721DBFB93}" type="presParOf" srcId="{40D32B64-8C47-4EB8-AF16-F43F30D43578}" destId="{82D073E9-BA98-40B7-A319-7A55CDCC8511}" srcOrd="1" destOrd="0" presId="urn:microsoft.com/office/officeart/2005/8/layout/bProcess4"/>
    <dgm:cxn modelId="{69E0DB48-12B5-4ED3-BF99-19967656DCAE}" type="presParOf" srcId="{7EFB0CB8-68F6-48A1-B599-C17C52402E75}" destId="{BDD52531-0419-4524-90AA-0142A5FE6B09}" srcOrd="17" destOrd="0" presId="urn:microsoft.com/office/officeart/2005/8/layout/bProcess4"/>
    <dgm:cxn modelId="{E076AA7D-69DF-4504-A177-14B992C9F4F8}" type="presParOf" srcId="{7EFB0CB8-68F6-48A1-B599-C17C52402E75}" destId="{0129C630-90CE-4489-A239-AB7D7EA12956}" srcOrd="18" destOrd="0" presId="urn:microsoft.com/office/officeart/2005/8/layout/bProcess4"/>
    <dgm:cxn modelId="{9DB5EEDE-E99E-4EBB-93A4-B021D53E70E0}" type="presParOf" srcId="{0129C630-90CE-4489-A239-AB7D7EA12956}" destId="{B44286DA-2BCE-467B-A9C8-F6C9842A256F}" srcOrd="0" destOrd="0" presId="urn:microsoft.com/office/officeart/2005/8/layout/bProcess4"/>
    <dgm:cxn modelId="{926603E0-54FA-436E-B6A9-1B4C34F289E9}" type="presParOf" srcId="{0129C630-90CE-4489-A239-AB7D7EA12956}" destId="{76340689-9D3F-45E3-97DA-36FE6C7D8847}" srcOrd="1" destOrd="0" presId="urn:microsoft.com/office/officeart/2005/8/layout/bProcess4"/>
    <dgm:cxn modelId="{9B324C7B-D036-47EB-9C1F-A303E7D30F66}" type="presParOf" srcId="{7EFB0CB8-68F6-48A1-B599-C17C52402E75}" destId="{A70F758C-5F5E-42D3-999D-1F1193E5790E}" srcOrd="19" destOrd="0" presId="urn:microsoft.com/office/officeart/2005/8/layout/bProcess4"/>
    <dgm:cxn modelId="{893999D7-CDDF-47F6-B32F-92B15FCB9F0F}" type="presParOf" srcId="{7EFB0CB8-68F6-48A1-B599-C17C52402E75}" destId="{C628163D-DBE8-4BF1-8469-6B120BAA3BDE}" srcOrd="20" destOrd="0" presId="urn:microsoft.com/office/officeart/2005/8/layout/bProcess4"/>
    <dgm:cxn modelId="{3A10C29C-3EF6-45B0-BBEC-B9C0FBC76198}" type="presParOf" srcId="{C628163D-DBE8-4BF1-8469-6B120BAA3BDE}" destId="{0ED807EC-B73F-4F27-9182-1BADC4A9F663}" srcOrd="0" destOrd="0" presId="urn:microsoft.com/office/officeart/2005/8/layout/bProcess4"/>
    <dgm:cxn modelId="{E29ED548-3508-42D6-8868-BEC0DCB51762}" type="presParOf" srcId="{C628163D-DBE8-4BF1-8469-6B120BAA3BDE}" destId="{8D0F4070-A738-423D-B986-3A358754DF5A}" srcOrd="1" destOrd="0" presId="urn:microsoft.com/office/officeart/2005/8/layout/bProcess4"/>
    <dgm:cxn modelId="{52A6F814-0A69-4576-845B-B82F01936C37}" type="presParOf" srcId="{7EFB0CB8-68F6-48A1-B599-C17C52402E75}" destId="{7D84DDB3-B2AC-4699-A0C9-59F13981D3C1}" srcOrd="21" destOrd="0" presId="urn:microsoft.com/office/officeart/2005/8/layout/bProcess4"/>
    <dgm:cxn modelId="{B44EDBB1-0ADF-42B3-AFDB-841057170F4D}" type="presParOf" srcId="{7EFB0CB8-68F6-48A1-B599-C17C52402E75}" destId="{CAFD68AB-5A8D-4619-AB69-D03B417E94E7}" srcOrd="22" destOrd="0" presId="urn:microsoft.com/office/officeart/2005/8/layout/bProcess4"/>
    <dgm:cxn modelId="{DFF71AF0-1E62-4BC7-AED0-3F6E949ED50E}" type="presParOf" srcId="{CAFD68AB-5A8D-4619-AB69-D03B417E94E7}" destId="{7C694BD1-F600-4682-A5D6-2F9EFDF4DE40}" srcOrd="0" destOrd="0" presId="urn:microsoft.com/office/officeart/2005/8/layout/bProcess4"/>
    <dgm:cxn modelId="{5297A09C-8F63-4FAA-B065-4A53406B53CA}" type="presParOf" srcId="{CAFD68AB-5A8D-4619-AB69-D03B417E94E7}" destId="{12956D84-7BD2-4A02-9D77-172D827F11F3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1EDF8-7093-4A91-9AA4-7B6A97E85334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B9605FA-D089-48F9-BE43-DEE354ED9C40}">
      <dgm:prSet phldrT="[文本]"/>
      <dgm:spPr/>
      <dgm:t>
        <a:bodyPr/>
        <a:lstStyle/>
        <a:p>
          <a:r>
            <a:rPr lang="en-US" altLang="zh-CN" dirty="0" smtClean="0"/>
            <a:t>office</a:t>
          </a:r>
          <a:endParaRPr lang="zh-CN" altLang="en-US" dirty="0"/>
        </a:p>
      </dgm:t>
    </dgm:pt>
    <dgm:pt modelId="{490B2546-9ACC-4AC0-9650-2D8C6A2E2A3A}" type="parTrans" cxnId="{947CFBBF-59DE-41BE-A3FB-B94CCD33610A}">
      <dgm:prSet/>
      <dgm:spPr/>
      <dgm:t>
        <a:bodyPr/>
        <a:lstStyle/>
        <a:p>
          <a:endParaRPr lang="zh-CN" altLang="en-US"/>
        </a:p>
      </dgm:t>
    </dgm:pt>
    <dgm:pt modelId="{1750F295-C77A-4DE2-8BD9-3B45162CA6AC}" type="sibTrans" cxnId="{947CFBBF-59DE-41BE-A3FB-B94CCD33610A}">
      <dgm:prSet/>
      <dgm:spPr/>
      <dgm:t>
        <a:bodyPr/>
        <a:lstStyle/>
        <a:p>
          <a:endParaRPr lang="zh-CN" altLang="en-US"/>
        </a:p>
      </dgm:t>
    </dgm:pt>
    <dgm:pt modelId="{0137B900-F8DD-4440-AF93-12CAA2067BB1}">
      <dgm:prSet phldrT="[文本]"/>
      <dgm:spPr/>
      <dgm:t>
        <a:bodyPr/>
        <a:lstStyle/>
        <a:p>
          <a:r>
            <a:rPr lang="en-US" altLang="zh-CN" dirty="0" smtClean="0"/>
            <a:t>Word</a:t>
          </a:r>
          <a:endParaRPr lang="zh-CN" altLang="en-US" dirty="0"/>
        </a:p>
      </dgm:t>
    </dgm:pt>
    <dgm:pt modelId="{39EDE384-DC50-4C2C-964E-006F9508D7D5}" type="parTrans" cxnId="{D8D5E5CD-8CE1-4B30-8358-2BF6EFA636CF}">
      <dgm:prSet/>
      <dgm:spPr/>
      <dgm:t>
        <a:bodyPr/>
        <a:lstStyle/>
        <a:p>
          <a:endParaRPr lang="zh-CN" altLang="en-US"/>
        </a:p>
      </dgm:t>
    </dgm:pt>
    <dgm:pt modelId="{EC0FF115-E095-401F-B040-1D5E988D0FB9}" type="sibTrans" cxnId="{D8D5E5CD-8CE1-4B30-8358-2BF6EFA636CF}">
      <dgm:prSet/>
      <dgm:spPr/>
      <dgm:t>
        <a:bodyPr/>
        <a:lstStyle/>
        <a:p>
          <a:endParaRPr lang="zh-CN" altLang="en-US"/>
        </a:p>
      </dgm:t>
    </dgm:pt>
    <dgm:pt modelId="{63F609CD-A77F-435F-8E07-B693EC740164}">
      <dgm:prSet phldrT="[文本]"/>
      <dgm:spPr/>
      <dgm:t>
        <a:bodyPr/>
        <a:lstStyle/>
        <a:p>
          <a:r>
            <a:rPr lang="en-US" altLang="zh-CN" dirty="0" smtClean="0"/>
            <a:t>Excel</a:t>
          </a:r>
          <a:endParaRPr lang="zh-CN" altLang="en-US" dirty="0"/>
        </a:p>
      </dgm:t>
    </dgm:pt>
    <dgm:pt modelId="{591E9D3C-389D-40D9-99D8-84E4FBD6C7F5}" type="parTrans" cxnId="{F3E49972-66E9-4D69-A9B9-27C0FB66DE3B}">
      <dgm:prSet/>
      <dgm:spPr/>
      <dgm:t>
        <a:bodyPr/>
        <a:lstStyle/>
        <a:p>
          <a:endParaRPr lang="zh-CN" altLang="en-US"/>
        </a:p>
      </dgm:t>
    </dgm:pt>
    <dgm:pt modelId="{0856F92B-8824-43D8-8C7A-4F1C77D6AEE0}" type="sibTrans" cxnId="{F3E49972-66E9-4D69-A9B9-27C0FB66DE3B}">
      <dgm:prSet/>
      <dgm:spPr/>
      <dgm:t>
        <a:bodyPr/>
        <a:lstStyle/>
        <a:p>
          <a:endParaRPr lang="zh-CN" altLang="en-US"/>
        </a:p>
      </dgm:t>
    </dgm:pt>
    <dgm:pt modelId="{B126D969-E458-4774-B124-5F333ED9F104}">
      <dgm:prSet phldrT="[文本]"/>
      <dgm:spPr/>
      <dgm:t>
        <a:bodyPr/>
        <a:lstStyle/>
        <a:p>
          <a:r>
            <a:rPr lang="en-US" altLang="zh-CN" dirty="0" smtClean="0"/>
            <a:t>PPT</a:t>
          </a:r>
          <a:endParaRPr lang="zh-CN" altLang="en-US" dirty="0"/>
        </a:p>
      </dgm:t>
    </dgm:pt>
    <dgm:pt modelId="{C6D79FA0-0CCC-47CE-B70B-E7C7F16207AE}" type="parTrans" cxnId="{826E4A61-DF65-45E8-B58E-3B13A312077D}">
      <dgm:prSet/>
      <dgm:spPr/>
      <dgm:t>
        <a:bodyPr/>
        <a:lstStyle/>
        <a:p>
          <a:endParaRPr lang="zh-CN" altLang="en-US"/>
        </a:p>
      </dgm:t>
    </dgm:pt>
    <dgm:pt modelId="{A158E712-643C-4842-995C-51FB2AB0C8E8}" type="sibTrans" cxnId="{826E4A61-DF65-45E8-B58E-3B13A312077D}">
      <dgm:prSet/>
      <dgm:spPr/>
      <dgm:t>
        <a:bodyPr/>
        <a:lstStyle/>
        <a:p>
          <a:endParaRPr lang="zh-CN" altLang="en-US"/>
        </a:p>
      </dgm:t>
    </dgm:pt>
    <dgm:pt modelId="{DABC58E1-5D11-4DB9-93BA-0E992AC89113}" type="pres">
      <dgm:prSet presAssocID="{2D71EDF8-7093-4A91-9AA4-7B6A97E853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57F29D1-C668-45C0-85A4-7413C8D78480}" type="pres">
      <dgm:prSet presAssocID="{2B9605FA-D089-48F9-BE43-DEE354ED9C4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800A536-AFEA-4569-9C7D-2EA82054CD42}" type="pres">
      <dgm:prSet presAssocID="{39EDE384-DC50-4C2C-964E-006F9508D7D5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B64AA088-A280-4F95-A928-2581DBE05531}" type="pres">
      <dgm:prSet presAssocID="{0137B900-F8DD-4440-AF93-12CAA2067B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FF3628-1851-4043-AB65-68623CE584A4}" type="pres">
      <dgm:prSet presAssocID="{591E9D3C-389D-40D9-99D8-84E4FBD6C7F5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38387D0C-9A1A-4DCF-BCD3-07754DE0EB44}" type="pres">
      <dgm:prSet presAssocID="{63F609CD-A77F-435F-8E07-B693EC7401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DF4A23-7069-41EC-9B9E-761668307B99}" type="pres">
      <dgm:prSet presAssocID="{C6D79FA0-0CCC-47CE-B70B-E7C7F16207AE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99B9EF4F-5E12-490A-89E4-C1DD0A5D28AB}" type="pres">
      <dgm:prSet presAssocID="{B126D969-E458-4774-B124-5F333ED9F1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DEE067-FAA7-4FA0-A627-9F8686A55038}" type="presOf" srcId="{2B9605FA-D089-48F9-BE43-DEE354ED9C40}" destId="{957F29D1-C668-45C0-85A4-7413C8D78480}" srcOrd="0" destOrd="0" presId="urn:microsoft.com/office/officeart/2005/8/layout/radial4"/>
    <dgm:cxn modelId="{0AC65165-E6DB-416C-850A-0B1C0F140917}" type="presOf" srcId="{C6D79FA0-0CCC-47CE-B70B-E7C7F16207AE}" destId="{4CDF4A23-7069-41EC-9B9E-761668307B99}" srcOrd="0" destOrd="0" presId="urn:microsoft.com/office/officeart/2005/8/layout/radial4"/>
    <dgm:cxn modelId="{A43DB6A4-C17C-49DE-A633-CF32D57A009A}" type="presOf" srcId="{591E9D3C-389D-40D9-99D8-84E4FBD6C7F5}" destId="{5FFF3628-1851-4043-AB65-68623CE584A4}" srcOrd="0" destOrd="0" presId="urn:microsoft.com/office/officeart/2005/8/layout/radial4"/>
    <dgm:cxn modelId="{947CFBBF-59DE-41BE-A3FB-B94CCD33610A}" srcId="{2D71EDF8-7093-4A91-9AA4-7B6A97E85334}" destId="{2B9605FA-D089-48F9-BE43-DEE354ED9C40}" srcOrd="0" destOrd="0" parTransId="{490B2546-9ACC-4AC0-9650-2D8C6A2E2A3A}" sibTransId="{1750F295-C77A-4DE2-8BD9-3B45162CA6AC}"/>
    <dgm:cxn modelId="{F3E49972-66E9-4D69-A9B9-27C0FB66DE3B}" srcId="{2B9605FA-D089-48F9-BE43-DEE354ED9C40}" destId="{63F609CD-A77F-435F-8E07-B693EC740164}" srcOrd="1" destOrd="0" parTransId="{591E9D3C-389D-40D9-99D8-84E4FBD6C7F5}" sibTransId="{0856F92B-8824-43D8-8C7A-4F1C77D6AEE0}"/>
    <dgm:cxn modelId="{B1BAEF9B-FEF5-4748-8673-6585A5C50B13}" type="presOf" srcId="{63F609CD-A77F-435F-8E07-B693EC740164}" destId="{38387D0C-9A1A-4DCF-BCD3-07754DE0EB44}" srcOrd="0" destOrd="0" presId="urn:microsoft.com/office/officeart/2005/8/layout/radial4"/>
    <dgm:cxn modelId="{826E4A61-DF65-45E8-B58E-3B13A312077D}" srcId="{2B9605FA-D089-48F9-BE43-DEE354ED9C40}" destId="{B126D969-E458-4774-B124-5F333ED9F104}" srcOrd="2" destOrd="0" parTransId="{C6D79FA0-0CCC-47CE-B70B-E7C7F16207AE}" sibTransId="{A158E712-643C-4842-995C-51FB2AB0C8E8}"/>
    <dgm:cxn modelId="{D8D5E5CD-8CE1-4B30-8358-2BF6EFA636CF}" srcId="{2B9605FA-D089-48F9-BE43-DEE354ED9C40}" destId="{0137B900-F8DD-4440-AF93-12CAA2067BB1}" srcOrd="0" destOrd="0" parTransId="{39EDE384-DC50-4C2C-964E-006F9508D7D5}" sibTransId="{EC0FF115-E095-401F-B040-1D5E988D0FB9}"/>
    <dgm:cxn modelId="{4155C3F8-18F2-4C9E-9E9F-03F95727C1FA}" type="presOf" srcId="{0137B900-F8DD-4440-AF93-12CAA2067BB1}" destId="{B64AA088-A280-4F95-A928-2581DBE05531}" srcOrd="0" destOrd="0" presId="urn:microsoft.com/office/officeart/2005/8/layout/radial4"/>
    <dgm:cxn modelId="{68C1FE02-A456-4493-AA21-EB7D1EBB4959}" type="presOf" srcId="{2D71EDF8-7093-4A91-9AA4-7B6A97E85334}" destId="{DABC58E1-5D11-4DB9-93BA-0E992AC89113}" srcOrd="0" destOrd="0" presId="urn:microsoft.com/office/officeart/2005/8/layout/radial4"/>
    <dgm:cxn modelId="{C0B41985-D3F4-428D-9435-419CAC17749A}" type="presOf" srcId="{39EDE384-DC50-4C2C-964E-006F9508D7D5}" destId="{A800A536-AFEA-4569-9C7D-2EA82054CD42}" srcOrd="0" destOrd="0" presId="urn:microsoft.com/office/officeart/2005/8/layout/radial4"/>
    <dgm:cxn modelId="{E669B13E-3D71-4AE7-9042-749EB56BDB90}" type="presOf" srcId="{B126D969-E458-4774-B124-5F333ED9F104}" destId="{99B9EF4F-5E12-490A-89E4-C1DD0A5D28AB}" srcOrd="0" destOrd="0" presId="urn:microsoft.com/office/officeart/2005/8/layout/radial4"/>
    <dgm:cxn modelId="{67960FB0-42BE-443E-8258-186D6BAC5F47}" type="presParOf" srcId="{DABC58E1-5D11-4DB9-93BA-0E992AC89113}" destId="{957F29D1-C668-45C0-85A4-7413C8D78480}" srcOrd="0" destOrd="0" presId="urn:microsoft.com/office/officeart/2005/8/layout/radial4"/>
    <dgm:cxn modelId="{2C7041FD-0ABC-42D4-BD8F-87BFE009F4BC}" type="presParOf" srcId="{DABC58E1-5D11-4DB9-93BA-0E992AC89113}" destId="{A800A536-AFEA-4569-9C7D-2EA82054CD42}" srcOrd="1" destOrd="0" presId="urn:microsoft.com/office/officeart/2005/8/layout/radial4"/>
    <dgm:cxn modelId="{8894933F-97C8-4FF2-B94C-11832A8EB3EC}" type="presParOf" srcId="{DABC58E1-5D11-4DB9-93BA-0E992AC89113}" destId="{B64AA088-A280-4F95-A928-2581DBE05531}" srcOrd="2" destOrd="0" presId="urn:microsoft.com/office/officeart/2005/8/layout/radial4"/>
    <dgm:cxn modelId="{4D59085D-8FC3-4766-A513-6FE25B526716}" type="presParOf" srcId="{DABC58E1-5D11-4DB9-93BA-0E992AC89113}" destId="{5FFF3628-1851-4043-AB65-68623CE584A4}" srcOrd="3" destOrd="0" presId="urn:microsoft.com/office/officeart/2005/8/layout/radial4"/>
    <dgm:cxn modelId="{E608E64D-C8E1-4FFB-8548-83D09B93FDC4}" type="presParOf" srcId="{DABC58E1-5D11-4DB9-93BA-0E992AC89113}" destId="{38387D0C-9A1A-4DCF-BCD3-07754DE0EB44}" srcOrd="4" destOrd="0" presId="urn:microsoft.com/office/officeart/2005/8/layout/radial4"/>
    <dgm:cxn modelId="{17313BEE-7BBE-41EC-90DA-42C2E3F1D39F}" type="presParOf" srcId="{DABC58E1-5D11-4DB9-93BA-0E992AC89113}" destId="{4CDF4A23-7069-41EC-9B9E-761668307B99}" srcOrd="5" destOrd="0" presId="urn:microsoft.com/office/officeart/2005/8/layout/radial4"/>
    <dgm:cxn modelId="{CF27CB31-F9E2-4D84-82FC-1A991C79088D}" type="presParOf" srcId="{DABC58E1-5D11-4DB9-93BA-0E992AC89113}" destId="{99B9EF4F-5E12-490A-89E4-C1DD0A5D28AB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14814-E720-4C13-979E-3A19546F3022}" type="doc">
      <dgm:prSet loTypeId="urn:microsoft.com/office/officeart/2005/8/layout/hierarchy3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13EA4D7-106F-41B6-B196-A0347DDA25B7}">
      <dgm:prSet phldrT="[文本]" custT="1"/>
      <dgm:spPr/>
      <dgm:t>
        <a:bodyPr/>
        <a:lstStyle/>
        <a:p>
          <a:r>
            <a:rPr lang="en-US" altLang="zh-CN" sz="2400" dirty="0" smtClean="0"/>
            <a:t>Word</a:t>
          </a:r>
          <a:endParaRPr lang="zh-CN" altLang="en-US" sz="2400" dirty="0"/>
        </a:p>
      </dgm:t>
    </dgm:pt>
    <dgm:pt modelId="{440279E9-2746-4172-BA4E-142989CF73DC}" type="parTrans" cxnId="{4A647DD7-2C74-4487-B4DF-D39A98792D85}">
      <dgm:prSet/>
      <dgm:spPr/>
      <dgm:t>
        <a:bodyPr/>
        <a:lstStyle/>
        <a:p>
          <a:endParaRPr lang="zh-CN" altLang="en-US" sz="2200"/>
        </a:p>
      </dgm:t>
    </dgm:pt>
    <dgm:pt modelId="{67F246AA-D84F-4E00-87F9-CCF98B53EAF3}" type="sibTrans" cxnId="{4A647DD7-2C74-4487-B4DF-D39A98792D85}">
      <dgm:prSet/>
      <dgm:spPr/>
      <dgm:t>
        <a:bodyPr/>
        <a:lstStyle/>
        <a:p>
          <a:endParaRPr lang="zh-CN" altLang="en-US" sz="2200"/>
        </a:p>
      </dgm:t>
    </dgm:pt>
    <dgm:pt modelId="{8C3D72C0-038E-44EB-BAB2-A8B98B45FC78}">
      <dgm:prSet phldrT="[文本]" custT="1"/>
      <dgm:spPr/>
      <dgm:t>
        <a:bodyPr/>
        <a:lstStyle/>
        <a:p>
          <a:r>
            <a:rPr lang="zh-CN" altLang="en-US" sz="2200" dirty="0" smtClean="0"/>
            <a:t>协防记录表</a:t>
          </a:r>
          <a:endParaRPr lang="zh-CN" altLang="en-US" sz="2200" dirty="0"/>
        </a:p>
      </dgm:t>
    </dgm:pt>
    <dgm:pt modelId="{397A37DA-3884-4C01-B465-B3A85DFDB993}" type="parTrans" cxnId="{879A9970-EB5C-4E84-BACA-B6E213BBAC74}">
      <dgm:prSet/>
      <dgm:spPr/>
      <dgm:t>
        <a:bodyPr/>
        <a:lstStyle/>
        <a:p>
          <a:endParaRPr lang="zh-CN" altLang="en-US" sz="2200"/>
        </a:p>
      </dgm:t>
    </dgm:pt>
    <dgm:pt modelId="{B6831487-272A-4834-BA87-F155CBD9D75C}" type="sibTrans" cxnId="{879A9970-EB5C-4E84-BACA-B6E213BBAC74}">
      <dgm:prSet/>
      <dgm:spPr/>
      <dgm:t>
        <a:bodyPr/>
        <a:lstStyle/>
        <a:p>
          <a:endParaRPr lang="zh-CN" altLang="en-US" sz="2200"/>
        </a:p>
      </dgm:t>
    </dgm:pt>
    <dgm:pt modelId="{7E526B54-0ABF-4361-8A40-90B27348993B}">
      <dgm:prSet phldrT="[文本]" custT="1"/>
      <dgm:spPr/>
      <dgm:t>
        <a:bodyPr/>
        <a:lstStyle/>
        <a:p>
          <a:r>
            <a:rPr lang="zh-CN" altLang="en-US" sz="2200" dirty="0" smtClean="0"/>
            <a:t>市场信息反馈表</a:t>
          </a:r>
          <a:endParaRPr lang="zh-CN" altLang="en-US" sz="2200" dirty="0"/>
        </a:p>
      </dgm:t>
    </dgm:pt>
    <dgm:pt modelId="{9A21B4E0-AA88-4E11-8E68-EA1314868AAB}" type="parTrans" cxnId="{BB1A5482-F474-4575-99B1-CC4738269A51}">
      <dgm:prSet/>
      <dgm:spPr/>
      <dgm:t>
        <a:bodyPr/>
        <a:lstStyle/>
        <a:p>
          <a:endParaRPr lang="zh-CN" altLang="en-US" sz="2200"/>
        </a:p>
      </dgm:t>
    </dgm:pt>
    <dgm:pt modelId="{4C4861E0-2DE9-4924-B574-C7076021BBE5}" type="sibTrans" cxnId="{BB1A5482-F474-4575-99B1-CC4738269A51}">
      <dgm:prSet/>
      <dgm:spPr/>
      <dgm:t>
        <a:bodyPr/>
        <a:lstStyle/>
        <a:p>
          <a:endParaRPr lang="zh-CN" altLang="en-US" sz="2200"/>
        </a:p>
      </dgm:t>
    </dgm:pt>
    <dgm:pt modelId="{FF7E1F6E-0F18-4645-A570-698067B0A819}">
      <dgm:prSet phldrT="[文本]" custT="1"/>
      <dgm:spPr/>
      <dgm:t>
        <a:bodyPr/>
        <a:lstStyle/>
        <a:p>
          <a:r>
            <a:rPr lang="en-US" altLang="zh-CN" sz="2400" dirty="0" smtClean="0"/>
            <a:t>PPT</a:t>
          </a:r>
          <a:endParaRPr lang="zh-CN" altLang="en-US" sz="2400" dirty="0"/>
        </a:p>
      </dgm:t>
    </dgm:pt>
    <dgm:pt modelId="{C685C037-AB34-4BD4-8800-12B5B34E366B}" type="parTrans" cxnId="{542CAFE4-1C04-4395-9E88-C01D2227942E}">
      <dgm:prSet/>
      <dgm:spPr/>
      <dgm:t>
        <a:bodyPr/>
        <a:lstStyle/>
        <a:p>
          <a:endParaRPr lang="zh-CN" altLang="en-US" sz="2200"/>
        </a:p>
      </dgm:t>
    </dgm:pt>
    <dgm:pt modelId="{1B081449-C817-473D-B837-3EF4D1162FA1}" type="sibTrans" cxnId="{542CAFE4-1C04-4395-9E88-C01D2227942E}">
      <dgm:prSet/>
      <dgm:spPr/>
      <dgm:t>
        <a:bodyPr/>
        <a:lstStyle/>
        <a:p>
          <a:endParaRPr lang="zh-CN" altLang="en-US" sz="2200"/>
        </a:p>
      </dgm:t>
    </dgm:pt>
    <dgm:pt modelId="{8CA60428-8F0A-415A-B240-FE5C48851CBB}">
      <dgm:prSet phldrT="[文本]" custT="1"/>
      <dgm:spPr/>
      <dgm:t>
        <a:bodyPr/>
        <a:lstStyle/>
        <a:p>
          <a:r>
            <a:rPr lang="zh-CN" altLang="en-US" sz="2200" dirty="0" smtClean="0"/>
            <a:t>月度总结   （推广部）</a:t>
          </a:r>
          <a:endParaRPr lang="zh-CN" altLang="en-US" sz="2200" dirty="0"/>
        </a:p>
      </dgm:t>
    </dgm:pt>
    <dgm:pt modelId="{87FCC5F9-B83F-433F-B090-376DD678C87A}" type="parTrans" cxnId="{92AC68F4-3911-452E-8992-49297DD8B7A1}">
      <dgm:prSet/>
      <dgm:spPr/>
      <dgm:t>
        <a:bodyPr/>
        <a:lstStyle/>
        <a:p>
          <a:endParaRPr lang="zh-CN" altLang="en-US" sz="2200"/>
        </a:p>
      </dgm:t>
    </dgm:pt>
    <dgm:pt modelId="{3C39C9BA-4B56-4F5D-92AE-C1DB1B2D1ADD}" type="sibTrans" cxnId="{92AC68F4-3911-452E-8992-49297DD8B7A1}">
      <dgm:prSet/>
      <dgm:spPr/>
      <dgm:t>
        <a:bodyPr/>
        <a:lstStyle/>
        <a:p>
          <a:endParaRPr lang="zh-CN" altLang="en-US" sz="2200"/>
        </a:p>
      </dgm:t>
    </dgm:pt>
    <dgm:pt modelId="{49D222AA-93F7-460F-8CC0-2C4841109A63}">
      <dgm:prSet phldrT="[文本]" custT="1"/>
      <dgm:spPr/>
      <dgm:t>
        <a:bodyPr/>
        <a:lstStyle/>
        <a:p>
          <a:r>
            <a:rPr lang="zh-CN" altLang="en-US" sz="2200" dirty="0" smtClean="0"/>
            <a:t>分享</a:t>
          </a:r>
          <a:endParaRPr lang="zh-CN" altLang="en-US" sz="2200" dirty="0"/>
        </a:p>
      </dgm:t>
    </dgm:pt>
    <dgm:pt modelId="{7A71B1A1-A291-444A-A2EC-360F511821B8}" type="parTrans" cxnId="{E6DBFD6D-F2C4-4305-97D8-4822FD97A107}">
      <dgm:prSet/>
      <dgm:spPr/>
      <dgm:t>
        <a:bodyPr/>
        <a:lstStyle/>
        <a:p>
          <a:endParaRPr lang="zh-CN" altLang="en-US" sz="2200"/>
        </a:p>
      </dgm:t>
    </dgm:pt>
    <dgm:pt modelId="{18BF8A35-1FCF-487A-92F5-DF4D14B4027B}" type="sibTrans" cxnId="{E6DBFD6D-F2C4-4305-97D8-4822FD97A107}">
      <dgm:prSet/>
      <dgm:spPr/>
      <dgm:t>
        <a:bodyPr/>
        <a:lstStyle/>
        <a:p>
          <a:endParaRPr lang="zh-CN" altLang="en-US" sz="2200"/>
        </a:p>
      </dgm:t>
    </dgm:pt>
    <dgm:pt modelId="{A0F5B594-D2B3-4B39-A878-43871EE69854}">
      <dgm:prSet custT="1"/>
      <dgm:spPr/>
      <dgm:t>
        <a:bodyPr/>
        <a:lstStyle/>
        <a:p>
          <a:r>
            <a:rPr lang="en-US" altLang="zh-CN" sz="2400" dirty="0" smtClean="0"/>
            <a:t>Excel</a:t>
          </a:r>
          <a:endParaRPr lang="zh-CN" altLang="en-US" sz="2400" dirty="0"/>
        </a:p>
      </dgm:t>
    </dgm:pt>
    <dgm:pt modelId="{A78D43E3-158E-4FC5-8D32-9543AAD70CB1}" type="parTrans" cxnId="{17AF681F-72E0-46A5-9971-4A1003AE1280}">
      <dgm:prSet/>
      <dgm:spPr/>
      <dgm:t>
        <a:bodyPr/>
        <a:lstStyle/>
        <a:p>
          <a:endParaRPr lang="zh-CN" altLang="en-US" sz="2200"/>
        </a:p>
      </dgm:t>
    </dgm:pt>
    <dgm:pt modelId="{18EC4C52-598F-4FDA-8F61-BF65C3D9ECFD}" type="sibTrans" cxnId="{17AF681F-72E0-46A5-9971-4A1003AE1280}">
      <dgm:prSet/>
      <dgm:spPr/>
      <dgm:t>
        <a:bodyPr/>
        <a:lstStyle/>
        <a:p>
          <a:endParaRPr lang="zh-CN" altLang="en-US" sz="2200"/>
        </a:p>
      </dgm:t>
    </dgm:pt>
    <dgm:pt modelId="{BBAA1D3C-3DD7-4FAB-9FAF-F0F40B61A596}">
      <dgm:prSet custT="1"/>
      <dgm:spPr/>
      <dgm:t>
        <a:bodyPr/>
        <a:lstStyle/>
        <a:p>
          <a:r>
            <a:rPr lang="zh-CN" altLang="en-US" sz="2200" dirty="0" smtClean="0"/>
            <a:t>日报</a:t>
          </a:r>
          <a:endParaRPr lang="zh-CN" altLang="en-US" sz="2200" dirty="0"/>
        </a:p>
      </dgm:t>
    </dgm:pt>
    <dgm:pt modelId="{246367F7-B5B1-423E-9874-753A3E729407}" type="parTrans" cxnId="{81187824-9D8A-4ACA-A2C0-4B528AC6BE25}">
      <dgm:prSet/>
      <dgm:spPr/>
      <dgm:t>
        <a:bodyPr/>
        <a:lstStyle/>
        <a:p>
          <a:endParaRPr lang="zh-CN" altLang="en-US" sz="2200"/>
        </a:p>
      </dgm:t>
    </dgm:pt>
    <dgm:pt modelId="{2C67571F-7942-4338-AB26-D0759EB8CA5E}" type="sibTrans" cxnId="{81187824-9D8A-4ACA-A2C0-4B528AC6BE25}">
      <dgm:prSet/>
      <dgm:spPr/>
      <dgm:t>
        <a:bodyPr/>
        <a:lstStyle/>
        <a:p>
          <a:endParaRPr lang="zh-CN" altLang="en-US" sz="2200"/>
        </a:p>
      </dgm:t>
    </dgm:pt>
    <dgm:pt modelId="{FB856015-FF85-40F9-9DE2-049E358652A6}">
      <dgm:prSet custT="1"/>
      <dgm:spPr/>
      <dgm:t>
        <a:bodyPr/>
        <a:lstStyle/>
        <a:p>
          <a:r>
            <a:rPr lang="zh-CN" altLang="en-US" sz="2200" dirty="0" smtClean="0"/>
            <a:t>周报</a:t>
          </a:r>
          <a:endParaRPr lang="zh-CN" altLang="en-US" sz="2200" dirty="0"/>
        </a:p>
      </dgm:t>
    </dgm:pt>
    <dgm:pt modelId="{7AF6DF66-B281-4648-BEE3-A9F7BB4946B8}" type="parTrans" cxnId="{56389F9B-FB86-4EC3-A735-49D4EFEF1506}">
      <dgm:prSet/>
      <dgm:spPr/>
      <dgm:t>
        <a:bodyPr/>
        <a:lstStyle/>
        <a:p>
          <a:endParaRPr lang="zh-CN" altLang="en-US" sz="2200"/>
        </a:p>
      </dgm:t>
    </dgm:pt>
    <dgm:pt modelId="{DC344384-7B51-4820-9B7B-DB46523CF075}" type="sibTrans" cxnId="{56389F9B-FB86-4EC3-A735-49D4EFEF1506}">
      <dgm:prSet/>
      <dgm:spPr/>
      <dgm:t>
        <a:bodyPr/>
        <a:lstStyle/>
        <a:p>
          <a:endParaRPr lang="zh-CN" altLang="en-US" sz="2200"/>
        </a:p>
      </dgm:t>
    </dgm:pt>
    <dgm:pt modelId="{5CF02882-29E0-4154-A339-DF0046A99A8D}">
      <dgm:prSet custT="1"/>
      <dgm:spPr/>
      <dgm:t>
        <a:bodyPr/>
        <a:lstStyle/>
        <a:p>
          <a:r>
            <a:rPr lang="zh-CN" altLang="en-US" sz="2200" dirty="0" smtClean="0"/>
            <a:t>月度总结</a:t>
          </a:r>
          <a:endParaRPr lang="zh-CN" altLang="en-US" sz="2200" dirty="0"/>
        </a:p>
      </dgm:t>
    </dgm:pt>
    <dgm:pt modelId="{AE264DF3-EA3D-4C92-812E-63B5A21774E6}" type="parTrans" cxnId="{DE63E571-5DDD-4D0D-8AF5-E2943816BDEB}">
      <dgm:prSet/>
      <dgm:spPr/>
      <dgm:t>
        <a:bodyPr/>
        <a:lstStyle/>
        <a:p>
          <a:endParaRPr lang="zh-CN" altLang="en-US" sz="2200"/>
        </a:p>
      </dgm:t>
    </dgm:pt>
    <dgm:pt modelId="{CA72AFA4-0E1B-478A-A914-17E2BE3380EA}" type="sibTrans" cxnId="{DE63E571-5DDD-4D0D-8AF5-E2943816BDEB}">
      <dgm:prSet/>
      <dgm:spPr/>
      <dgm:t>
        <a:bodyPr/>
        <a:lstStyle/>
        <a:p>
          <a:endParaRPr lang="zh-CN" altLang="en-US" sz="2200"/>
        </a:p>
      </dgm:t>
    </dgm:pt>
    <dgm:pt modelId="{089CEB32-1DBB-4C07-9E30-45702F49AA0B}">
      <dgm:prSet custT="1"/>
      <dgm:spPr/>
      <dgm:t>
        <a:bodyPr/>
        <a:lstStyle/>
        <a:p>
          <a:r>
            <a:rPr lang="zh-CN" altLang="en-US" sz="2200" dirty="0" smtClean="0"/>
            <a:t>处方调查表</a:t>
          </a:r>
          <a:endParaRPr lang="zh-CN" altLang="en-US" sz="2200" dirty="0"/>
        </a:p>
      </dgm:t>
    </dgm:pt>
    <dgm:pt modelId="{E8F4D550-A3BD-4DB5-8D88-D488978D85A2}" type="parTrans" cxnId="{714A9820-68AF-420A-90D5-80BDB7DBA8EB}">
      <dgm:prSet/>
      <dgm:spPr/>
      <dgm:t>
        <a:bodyPr/>
        <a:lstStyle/>
        <a:p>
          <a:endParaRPr lang="zh-CN" altLang="en-US" sz="2200"/>
        </a:p>
      </dgm:t>
    </dgm:pt>
    <dgm:pt modelId="{4D532FBC-330B-44AD-B4AC-0B1A24F06F89}" type="sibTrans" cxnId="{714A9820-68AF-420A-90D5-80BDB7DBA8EB}">
      <dgm:prSet/>
      <dgm:spPr/>
      <dgm:t>
        <a:bodyPr/>
        <a:lstStyle/>
        <a:p>
          <a:endParaRPr lang="zh-CN" altLang="en-US" sz="2200"/>
        </a:p>
      </dgm:t>
    </dgm:pt>
    <dgm:pt modelId="{CFA52389-B911-4903-A759-F7D433E31EF5}">
      <dgm:prSet custT="1"/>
      <dgm:spPr/>
      <dgm:t>
        <a:bodyPr/>
        <a:lstStyle/>
        <a:p>
          <a:r>
            <a:rPr lang="zh-CN" altLang="en-US" sz="2200" dirty="0" smtClean="0"/>
            <a:t>客户档案表</a:t>
          </a:r>
          <a:endParaRPr lang="zh-CN" altLang="en-US" sz="2200" dirty="0"/>
        </a:p>
      </dgm:t>
    </dgm:pt>
    <dgm:pt modelId="{E7A30B34-A181-4233-A35B-FD10C7DD53D8}" type="parTrans" cxnId="{918F0A07-557B-41CE-A051-6A60EFF0475D}">
      <dgm:prSet/>
      <dgm:spPr/>
      <dgm:t>
        <a:bodyPr/>
        <a:lstStyle/>
        <a:p>
          <a:endParaRPr lang="zh-CN" altLang="en-US" sz="2200"/>
        </a:p>
      </dgm:t>
    </dgm:pt>
    <dgm:pt modelId="{AC506C5C-BB51-47AD-BDC7-9FBAADEABCA9}" type="sibTrans" cxnId="{918F0A07-557B-41CE-A051-6A60EFF0475D}">
      <dgm:prSet/>
      <dgm:spPr/>
      <dgm:t>
        <a:bodyPr/>
        <a:lstStyle/>
        <a:p>
          <a:endParaRPr lang="zh-CN" altLang="en-US" sz="2200"/>
        </a:p>
      </dgm:t>
    </dgm:pt>
    <dgm:pt modelId="{BC78805A-A196-4FB6-A0FF-0D91FD927481}">
      <dgm:prSet custT="1"/>
      <dgm:spPr/>
      <dgm:t>
        <a:bodyPr/>
        <a:lstStyle/>
        <a:p>
          <a:r>
            <a:rPr lang="zh-CN" altLang="en-US" sz="2200" dirty="0" smtClean="0"/>
            <a:t>绩效考核表</a:t>
          </a:r>
          <a:endParaRPr lang="zh-CN" altLang="en-US" sz="2200" dirty="0"/>
        </a:p>
      </dgm:t>
    </dgm:pt>
    <dgm:pt modelId="{16FD8A87-C9FB-4EBF-9329-78E12F717465}" type="parTrans" cxnId="{609AF257-D5BF-4F0A-826C-865C35F4BA13}">
      <dgm:prSet/>
      <dgm:spPr/>
      <dgm:t>
        <a:bodyPr/>
        <a:lstStyle/>
        <a:p>
          <a:endParaRPr lang="zh-CN" altLang="en-US" sz="2200"/>
        </a:p>
      </dgm:t>
    </dgm:pt>
    <dgm:pt modelId="{89958493-23D7-4782-B030-17C2FD4F2FAC}" type="sibTrans" cxnId="{609AF257-D5BF-4F0A-826C-865C35F4BA13}">
      <dgm:prSet/>
      <dgm:spPr/>
      <dgm:t>
        <a:bodyPr/>
        <a:lstStyle/>
        <a:p>
          <a:endParaRPr lang="zh-CN" altLang="en-US" sz="2200"/>
        </a:p>
      </dgm:t>
    </dgm:pt>
    <dgm:pt modelId="{EDDF2BFE-0D5E-4726-BCF5-F05FBAF63BC4}">
      <dgm:prSet custT="1"/>
      <dgm:spPr/>
      <dgm:t>
        <a:bodyPr/>
        <a:lstStyle/>
        <a:p>
          <a:r>
            <a:rPr lang="zh-CN" altLang="en-US" sz="2200" dirty="0" smtClean="0"/>
            <a:t>费用申请表</a:t>
          </a:r>
          <a:endParaRPr lang="zh-CN" altLang="en-US" sz="2200" dirty="0"/>
        </a:p>
      </dgm:t>
    </dgm:pt>
    <dgm:pt modelId="{16297BB6-F289-4BAD-B86A-A12E3301498E}" type="parTrans" cxnId="{C90B5A2F-DF64-43F6-B442-E8CD5CD08335}">
      <dgm:prSet/>
      <dgm:spPr/>
      <dgm:t>
        <a:bodyPr/>
        <a:lstStyle/>
        <a:p>
          <a:endParaRPr lang="zh-CN" altLang="en-US" sz="2200"/>
        </a:p>
      </dgm:t>
    </dgm:pt>
    <dgm:pt modelId="{57940150-335A-4828-A68A-D3512E0930A6}" type="sibTrans" cxnId="{C90B5A2F-DF64-43F6-B442-E8CD5CD08335}">
      <dgm:prSet/>
      <dgm:spPr/>
      <dgm:t>
        <a:bodyPr/>
        <a:lstStyle/>
        <a:p>
          <a:endParaRPr lang="zh-CN" altLang="en-US" sz="2200"/>
        </a:p>
      </dgm:t>
    </dgm:pt>
    <dgm:pt modelId="{B75A9BC3-953A-4420-8822-8E6087D1F93B}">
      <dgm:prSet custT="1"/>
      <dgm:spPr/>
      <dgm:t>
        <a:bodyPr/>
        <a:lstStyle/>
        <a:p>
          <a:r>
            <a:rPr lang="zh-CN" altLang="en-US" sz="2200" dirty="0" smtClean="0"/>
            <a:t>科会申请表</a:t>
          </a:r>
          <a:endParaRPr lang="zh-CN" altLang="en-US" sz="2200" dirty="0"/>
        </a:p>
      </dgm:t>
    </dgm:pt>
    <dgm:pt modelId="{39EE9A40-20C5-4A96-A9A4-16F5DFC6EAD9}" type="parTrans" cxnId="{7BF5377A-6C0C-4391-A549-E5E657171E04}">
      <dgm:prSet/>
      <dgm:spPr/>
      <dgm:t>
        <a:bodyPr/>
        <a:lstStyle/>
        <a:p>
          <a:endParaRPr lang="zh-CN" altLang="en-US" sz="2200"/>
        </a:p>
      </dgm:t>
    </dgm:pt>
    <dgm:pt modelId="{C5FD64F1-2102-4966-8154-784D1A16DCAA}" type="sibTrans" cxnId="{7BF5377A-6C0C-4391-A549-E5E657171E04}">
      <dgm:prSet/>
      <dgm:spPr/>
      <dgm:t>
        <a:bodyPr/>
        <a:lstStyle/>
        <a:p>
          <a:endParaRPr lang="zh-CN" altLang="en-US" sz="2200"/>
        </a:p>
      </dgm:t>
    </dgm:pt>
    <dgm:pt modelId="{2F5C81B9-4C65-40E3-A47E-9C95A5EC426B}">
      <dgm:prSet custT="1"/>
      <dgm:spPr/>
      <dgm:t>
        <a:bodyPr/>
        <a:lstStyle/>
        <a:p>
          <a:r>
            <a:rPr lang="zh-CN" altLang="en-US" sz="2200" dirty="0" smtClean="0"/>
            <a:t>其他</a:t>
          </a:r>
          <a:endParaRPr lang="zh-CN" altLang="en-US" sz="2200" dirty="0"/>
        </a:p>
      </dgm:t>
    </dgm:pt>
    <dgm:pt modelId="{DD0C87D0-8B48-48DC-BC03-74A7AD4D4CA2}" type="parTrans" cxnId="{4A66C182-E6D1-48D1-A6DC-C66FE963D9C7}">
      <dgm:prSet/>
      <dgm:spPr/>
      <dgm:t>
        <a:bodyPr/>
        <a:lstStyle/>
        <a:p>
          <a:endParaRPr lang="zh-CN" altLang="en-US" sz="2200"/>
        </a:p>
      </dgm:t>
    </dgm:pt>
    <dgm:pt modelId="{391BE6EF-6CA9-4D99-B683-5B14CDB191DF}" type="sibTrans" cxnId="{4A66C182-E6D1-48D1-A6DC-C66FE963D9C7}">
      <dgm:prSet/>
      <dgm:spPr/>
      <dgm:t>
        <a:bodyPr/>
        <a:lstStyle/>
        <a:p>
          <a:endParaRPr lang="zh-CN" altLang="en-US" sz="2200"/>
        </a:p>
      </dgm:t>
    </dgm:pt>
    <dgm:pt modelId="{85CF5263-B3E8-46EE-8BDE-40AFAB4C6309}">
      <dgm:prSet custT="1"/>
      <dgm:spPr/>
      <dgm:t>
        <a:bodyPr/>
        <a:lstStyle/>
        <a:p>
          <a:r>
            <a:rPr lang="zh-CN" altLang="en-US" sz="2200" dirty="0" smtClean="0"/>
            <a:t>其他</a:t>
          </a:r>
          <a:endParaRPr lang="zh-CN" altLang="en-US" sz="2200" dirty="0"/>
        </a:p>
      </dgm:t>
    </dgm:pt>
    <dgm:pt modelId="{81084A4B-1C73-4D9D-9D47-8D858A7B2845}" type="parTrans" cxnId="{002B23F5-0870-4BEB-8944-90D4E8EAFCA5}">
      <dgm:prSet/>
      <dgm:spPr/>
      <dgm:t>
        <a:bodyPr/>
        <a:lstStyle/>
        <a:p>
          <a:endParaRPr lang="zh-CN" altLang="en-US" sz="2200"/>
        </a:p>
      </dgm:t>
    </dgm:pt>
    <dgm:pt modelId="{050DAAB3-3BAB-4934-88E0-292717F1939B}" type="sibTrans" cxnId="{002B23F5-0870-4BEB-8944-90D4E8EAFCA5}">
      <dgm:prSet/>
      <dgm:spPr/>
      <dgm:t>
        <a:bodyPr/>
        <a:lstStyle/>
        <a:p>
          <a:endParaRPr lang="zh-CN" altLang="en-US" sz="2200"/>
        </a:p>
      </dgm:t>
    </dgm:pt>
    <dgm:pt modelId="{767E6C4F-F49B-48ED-B302-8B7D9178D01A}">
      <dgm:prSet custT="1"/>
      <dgm:spPr/>
      <dgm:t>
        <a:bodyPr/>
        <a:lstStyle/>
        <a:p>
          <a:r>
            <a:rPr lang="zh-CN" altLang="en-US" sz="2200" dirty="0" smtClean="0"/>
            <a:t>其他</a:t>
          </a:r>
          <a:endParaRPr lang="zh-CN" altLang="en-US" sz="2200" dirty="0"/>
        </a:p>
      </dgm:t>
    </dgm:pt>
    <dgm:pt modelId="{3B5D6CE5-5C46-494C-BD02-7E86AC947B25}" type="parTrans" cxnId="{FD692211-1F1C-437E-8F90-339244182D91}">
      <dgm:prSet/>
      <dgm:spPr/>
      <dgm:t>
        <a:bodyPr/>
        <a:lstStyle/>
        <a:p>
          <a:endParaRPr lang="zh-CN" altLang="en-US" sz="2200"/>
        </a:p>
      </dgm:t>
    </dgm:pt>
    <dgm:pt modelId="{15FA1BBB-22F5-4BA2-A112-E563FEE5017C}" type="sibTrans" cxnId="{FD692211-1F1C-437E-8F90-339244182D91}">
      <dgm:prSet/>
      <dgm:spPr/>
      <dgm:t>
        <a:bodyPr/>
        <a:lstStyle/>
        <a:p>
          <a:endParaRPr lang="zh-CN" altLang="en-US" sz="2200"/>
        </a:p>
      </dgm:t>
    </dgm:pt>
    <dgm:pt modelId="{28BA4C3B-8D59-4337-BB62-8A67862F5329}">
      <dgm:prSet/>
      <dgm:spPr/>
      <dgm:t>
        <a:bodyPr/>
        <a:lstStyle/>
        <a:p>
          <a:r>
            <a:rPr lang="zh-CN" altLang="en-US" dirty="0" smtClean="0">
              <a:latin typeface="+mn-ea"/>
              <a:ea typeface="+mn-ea"/>
            </a:rPr>
            <a:t>半</a:t>
          </a:r>
          <a:r>
            <a:rPr lang="en-US" altLang="zh-CN" dirty="0" smtClean="0">
              <a:latin typeface="+mn-ea"/>
              <a:ea typeface="+mn-ea"/>
            </a:rPr>
            <a:t>/</a:t>
          </a:r>
          <a:r>
            <a:rPr lang="zh-CN" altLang="en-US" dirty="0" smtClean="0">
              <a:latin typeface="+mn-ea"/>
              <a:ea typeface="+mn-ea"/>
            </a:rPr>
            <a:t>年度总结</a:t>
          </a:r>
          <a:endParaRPr lang="zh-CN" altLang="en-US" dirty="0">
            <a:latin typeface="+mn-ea"/>
            <a:ea typeface="+mn-ea"/>
          </a:endParaRPr>
        </a:p>
      </dgm:t>
    </dgm:pt>
    <dgm:pt modelId="{B6786C15-48D8-418A-AD78-8FB0A479E4A1}" type="parTrans" cxnId="{39281C9D-2887-4566-99A4-ACB33698133A}">
      <dgm:prSet/>
      <dgm:spPr/>
      <dgm:t>
        <a:bodyPr/>
        <a:lstStyle/>
        <a:p>
          <a:endParaRPr lang="zh-CN" altLang="en-US"/>
        </a:p>
      </dgm:t>
    </dgm:pt>
    <dgm:pt modelId="{D3B90FFE-0B8A-4F87-AAD9-C02B6EB6DC6F}" type="sibTrans" cxnId="{39281C9D-2887-4566-99A4-ACB33698133A}">
      <dgm:prSet/>
      <dgm:spPr/>
      <dgm:t>
        <a:bodyPr/>
        <a:lstStyle/>
        <a:p>
          <a:endParaRPr lang="zh-CN" altLang="en-US"/>
        </a:p>
      </dgm:t>
    </dgm:pt>
    <dgm:pt modelId="{85100DDF-6768-4A59-9EEC-2B1388D1614B}" type="pres">
      <dgm:prSet presAssocID="{C2014814-E720-4C13-979E-3A19546F3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BEE2A36-0239-453E-B7F1-8C1B83E527BA}" type="pres">
      <dgm:prSet presAssocID="{113EA4D7-106F-41B6-B196-A0347DDA25B7}" presName="root" presStyleCnt="0"/>
      <dgm:spPr/>
    </dgm:pt>
    <dgm:pt modelId="{F8063D96-4423-4A59-894E-244DBF9F9887}" type="pres">
      <dgm:prSet presAssocID="{113EA4D7-106F-41B6-B196-A0347DDA25B7}" presName="rootComposite" presStyleCnt="0"/>
      <dgm:spPr/>
    </dgm:pt>
    <dgm:pt modelId="{AAD65BD3-600A-4BDB-8DD1-1EAF99E5D9FE}" type="pres">
      <dgm:prSet presAssocID="{113EA4D7-106F-41B6-B196-A0347DDA25B7}" presName="rootText" presStyleLbl="node1" presStyleIdx="0" presStyleCnt="3"/>
      <dgm:spPr/>
      <dgm:t>
        <a:bodyPr/>
        <a:lstStyle/>
        <a:p>
          <a:endParaRPr lang="zh-CN" altLang="en-US"/>
        </a:p>
      </dgm:t>
    </dgm:pt>
    <dgm:pt modelId="{24BF092F-37E9-4823-BEBB-B5E6CE74846D}" type="pres">
      <dgm:prSet presAssocID="{113EA4D7-106F-41B6-B196-A0347DDA25B7}" presName="rootConnector" presStyleLbl="node1" presStyleIdx="0" presStyleCnt="3"/>
      <dgm:spPr/>
      <dgm:t>
        <a:bodyPr/>
        <a:lstStyle/>
        <a:p>
          <a:endParaRPr lang="zh-CN" altLang="en-US"/>
        </a:p>
      </dgm:t>
    </dgm:pt>
    <dgm:pt modelId="{CF203EF8-0BC9-4139-9F82-268F44ECAEEC}" type="pres">
      <dgm:prSet presAssocID="{113EA4D7-106F-41B6-B196-A0347DDA25B7}" presName="childShape" presStyleCnt="0"/>
      <dgm:spPr/>
    </dgm:pt>
    <dgm:pt modelId="{4CE96700-62FA-45A0-B9FB-0A5D377CA6F4}" type="pres">
      <dgm:prSet presAssocID="{397A37DA-3884-4C01-B465-B3A85DFDB993}" presName="Name13" presStyleLbl="parChTrans1D2" presStyleIdx="0" presStyleCnt="16"/>
      <dgm:spPr/>
      <dgm:t>
        <a:bodyPr/>
        <a:lstStyle/>
        <a:p>
          <a:endParaRPr lang="zh-CN" altLang="en-US"/>
        </a:p>
      </dgm:t>
    </dgm:pt>
    <dgm:pt modelId="{203B32E5-FD27-4CFF-954A-9F3D1AD79A4C}" type="pres">
      <dgm:prSet presAssocID="{8C3D72C0-038E-44EB-BAB2-A8B98B45FC78}" presName="childText" presStyleLbl="bgAcc1" presStyleIdx="0" presStyleCnt="16" custScaleX="262870" custScaleY="1084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3138E1-1327-4183-8952-7695D1163EDA}" type="pres">
      <dgm:prSet presAssocID="{9A21B4E0-AA88-4E11-8E68-EA1314868AAB}" presName="Name13" presStyleLbl="parChTrans1D2" presStyleIdx="1" presStyleCnt="16"/>
      <dgm:spPr/>
      <dgm:t>
        <a:bodyPr/>
        <a:lstStyle/>
        <a:p>
          <a:endParaRPr lang="zh-CN" altLang="en-US"/>
        </a:p>
      </dgm:t>
    </dgm:pt>
    <dgm:pt modelId="{92A8209C-AFDC-4EA4-914A-4AA8215C8979}" type="pres">
      <dgm:prSet presAssocID="{7E526B54-0ABF-4361-8A40-90B27348993B}" presName="childText" presStyleLbl="bgAcc1" presStyleIdx="1" presStyleCnt="16" custScaleX="264089" custScaleY="1181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040BE1-0E46-4615-880D-20E30BE182BE}" type="pres">
      <dgm:prSet presAssocID="{AE264DF3-EA3D-4C92-812E-63B5A21774E6}" presName="Name13" presStyleLbl="parChTrans1D2" presStyleIdx="2" presStyleCnt="16"/>
      <dgm:spPr/>
      <dgm:t>
        <a:bodyPr/>
        <a:lstStyle/>
        <a:p>
          <a:endParaRPr lang="zh-CN" altLang="en-US"/>
        </a:p>
      </dgm:t>
    </dgm:pt>
    <dgm:pt modelId="{9FC4110F-C88E-47FF-B6FB-298676CCEA77}" type="pres">
      <dgm:prSet presAssocID="{5CF02882-29E0-4154-A339-DF0046A99A8D}" presName="childText" presStyleLbl="bgAcc1" presStyleIdx="2" presStyleCnt="16" custScaleX="257592" custScaleY="1019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9303EA-534D-4C59-93CD-1E158C0C1F5A}" type="pres">
      <dgm:prSet presAssocID="{DD0C87D0-8B48-48DC-BC03-74A7AD4D4CA2}" presName="Name13" presStyleLbl="parChTrans1D2" presStyleIdx="3" presStyleCnt="16"/>
      <dgm:spPr/>
      <dgm:t>
        <a:bodyPr/>
        <a:lstStyle/>
        <a:p>
          <a:endParaRPr lang="zh-CN" altLang="en-US"/>
        </a:p>
      </dgm:t>
    </dgm:pt>
    <dgm:pt modelId="{B5052168-C34F-453D-A6BE-733D4C2FC8CC}" type="pres">
      <dgm:prSet presAssocID="{2F5C81B9-4C65-40E3-A47E-9C95A5EC426B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F5D58-BAF0-42FB-939B-B92C6E9EE5C5}" type="pres">
      <dgm:prSet presAssocID="{A0F5B594-D2B3-4B39-A878-43871EE69854}" presName="root" presStyleCnt="0"/>
      <dgm:spPr/>
    </dgm:pt>
    <dgm:pt modelId="{F892D480-C33F-486A-8606-891FBB8AAF3B}" type="pres">
      <dgm:prSet presAssocID="{A0F5B594-D2B3-4B39-A878-43871EE69854}" presName="rootComposite" presStyleCnt="0"/>
      <dgm:spPr/>
    </dgm:pt>
    <dgm:pt modelId="{6A45601F-5D06-4501-AE14-6C707EC0ADD9}" type="pres">
      <dgm:prSet presAssocID="{A0F5B594-D2B3-4B39-A878-43871EE69854}" presName="rootText" presStyleLbl="node1" presStyleIdx="1" presStyleCnt="3"/>
      <dgm:spPr/>
      <dgm:t>
        <a:bodyPr/>
        <a:lstStyle/>
        <a:p>
          <a:endParaRPr lang="zh-CN" altLang="en-US"/>
        </a:p>
      </dgm:t>
    </dgm:pt>
    <dgm:pt modelId="{D8162BC4-2A66-4830-BF6E-1A8FC7D47B6A}" type="pres">
      <dgm:prSet presAssocID="{A0F5B594-D2B3-4B39-A878-43871EE69854}" presName="rootConnector" presStyleLbl="node1" presStyleIdx="1" presStyleCnt="3"/>
      <dgm:spPr/>
      <dgm:t>
        <a:bodyPr/>
        <a:lstStyle/>
        <a:p>
          <a:endParaRPr lang="zh-CN" altLang="en-US"/>
        </a:p>
      </dgm:t>
    </dgm:pt>
    <dgm:pt modelId="{6FEDEF07-1DE7-41E9-9F38-1CB0D24F59C2}" type="pres">
      <dgm:prSet presAssocID="{A0F5B594-D2B3-4B39-A878-43871EE69854}" presName="childShape" presStyleCnt="0"/>
      <dgm:spPr/>
    </dgm:pt>
    <dgm:pt modelId="{6ED6C0E3-05B8-4626-BDB5-C550F6E4E2FE}" type="pres">
      <dgm:prSet presAssocID="{246367F7-B5B1-423E-9874-753A3E729407}" presName="Name13" presStyleLbl="parChTrans1D2" presStyleIdx="4" presStyleCnt="16"/>
      <dgm:spPr/>
      <dgm:t>
        <a:bodyPr/>
        <a:lstStyle/>
        <a:p>
          <a:endParaRPr lang="zh-CN" altLang="en-US"/>
        </a:p>
      </dgm:t>
    </dgm:pt>
    <dgm:pt modelId="{160D965B-798D-4471-8BBF-EDA5E187A681}" type="pres">
      <dgm:prSet presAssocID="{BBAA1D3C-3DD7-4FAB-9FAF-F0F40B61A596}" presName="childText" presStyleLbl="bgAcc1" presStyleIdx="4" presStyleCnt="16" custScaleX="2502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5ACDFA-A0BD-4200-AEF4-C6B03073C780}" type="pres">
      <dgm:prSet presAssocID="{7AF6DF66-B281-4648-BEE3-A9F7BB4946B8}" presName="Name13" presStyleLbl="parChTrans1D2" presStyleIdx="5" presStyleCnt="16"/>
      <dgm:spPr/>
      <dgm:t>
        <a:bodyPr/>
        <a:lstStyle/>
        <a:p>
          <a:endParaRPr lang="zh-CN" altLang="en-US"/>
        </a:p>
      </dgm:t>
    </dgm:pt>
    <dgm:pt modelId="{E67CB70E-9D4C-42EB-A63A-63B97B786644}" type="pres">
      <dgm:prSet presAssocID="{FB856015-FF85-40F9-9DE2-049E358652A6}" presName="childText" presStyleLbl="bgAcc1" presStyleIdx="5" presStyleCnt="16" custScaleX="2502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7AD21B-409D-4A37-91B6-0A4946E06601}" type="pres">
      <dgm:prSet presAssocID="{E8F4D550-A3BD-4DB5-8D88-D488978D85A2}" presName="Name13" presStyleLbl="parChTrans1D2" presStyleIdx="6" presStyleCnt="16"/>
      <dgm:spPr/>
      <dgm:t>
        <a:bodyPr/>
        <a:lstStyle/>
        <a:p>
          <a:endParaRPr lang="zh-CN" altLang="en-US"/>
        </a:p>
      </dgm:t>
    </dgm:pt>
    <dgm:pt modelId="{718EC6EB-F566-44CC-AE25-96B31D352C5D}" type="pres">
      <dgm:prSet presAssocID="{089CEB32-1DBB-4C07-9E30-45702F49AA0B}" presName="childText" presStyleLbl="bgAcc1" presStyleIdx="6" presStyleCnt="16" custScaleX="2478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ED155-C466-43D7-8FA4-0B92007DEEBA}" type="pres">
      <dgm:prSet presAssocID="{E7A30B34-A181-4233-A35B-FD10C7DD53D8}" presName="Name13" presStyleLbl="parChTrans1D2" presStyleIdx="7" presStyleCnt="16"/>
      <dgm:spPr/>
      <dgm:t>
        <a:bodyPr/>
        <a:lstStyle/>
        <a:p>
          <a:endParaRPr lang="zh-CN" altLang="en-US"/>
        </a:p>
      </dgm:t>
    </dgm:pt>
    <dgm:pt modelId="{C2088CC7-54CF-4ACE-A64B-A64232601644}" type="pres">
      <dgm:prSet presAssocID="{CFA52389-B911-4903-A759-F7D433E31EF5}" presName="childText" presStyleLbl="bgAcc1" presStyleIdx="7" presStyleCnt="16" custScaleX="2319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98C0EC-10B6-455A-BD71-D749A8D123EE}" type="pres">
      <dgm:prSet presAssocID="{16FD8A87-C9FB-4EBF-9329-78E12F717465}" presName="Name13" presStyleLbl="parChTrans1D2" presStyleIdx="8" presStyleCnt="16"/>
      <dgm:spPr/>
      <dgm:t>
        <a:bodyPr/>
        <a:lstStyle/>
        <a:p>
          <a:endParaRPr lang="zh-CN" altLang="en-US"/>
        </a:p>
      </dgm:t>
    </dgm:pt>
    <dgm:pt modelId="{3BD7AF65-E322-4BEE-A571-27E20FFA661F}" type="pres">
      <dgm:prSet presAssocID="{BC78805A-A196-4FB6-A0FF-0D91FD927481}" presName="childText" presStyleLbl="bgAcc1" presStyleIdx="8" presStyleCnt="16" custScaleX="2298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EB934D-9768-4215-8366-BEA513A97C1E}" type="pres">
      <dgm:prSet presAssocID="{16297BB6-F289-4BAD-B86A-A12E3301498E}" presName="Name13" presStyleLbl="parChTrans1D2" presStyleIdx="9" presStyleCnt="16"/>
      <dgm:spPr/>
      <dgm:t>
        <a:bodyPr/>
        <a:lstStyle/>
        <a:p>
          <a:endParaRPr lang="zh-CN" altLang="en-US"/>
        </a:p>
      </dgm:t>
    </dgm:pt>
    <dgm:pt modelId="{33D77583-B1EA-43DC-9326-EA35C4DACF54}" type="pres">
      <dgm:prSet presAssocID="{EDDF2BFE-0D5E-4726-BCF5-F05FBAF63BC4}" presName="childText" presStyleLbl="bgAcc1" presStyleIdx="9" presStyleCnt="16" custScaleX="2390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4B83EC-029B-4A71-BCD7-E6DB0AA24E79}" type="pres">
      <dgm:prSet presAssocID="{39EE9A40-20C5-4A96-A9A4-16F5DFC6EAD9}" presName="Name13" presStyleLbl="parChTrans1D2" presStyleIdx="10" presStyleCnt="16"/>
      <dgm:spPr/>
      <dgm:t>
        <a:bodyPr/>
        <a:lstStyle/>
        <a:p>
          <a:endParaRPr lang="zh-CN" altLang="en-US"/>
        </a:p>
      </dgm:t>
    </dgm:pt>
    <dgm:pt modelId="{6CE2DE56-D918-4510-B06C-6873A8D34853}" type="pres">
      <dgm:prSet presAssocID="{B75A9BC3-953A-4420-8822-8E6087D1F93B}" presName="childText" presStyleLbl="bgAcc1" presStyleIdx="10" presStyleCnt="16" custScaleX="2421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A03580-FF84-42F7-A650-253A2970402D}" type="pres">
      <dgm:prSet presAssocID="{3B5D6CE5-5C46-494C-BD02-7E86AC947B25}" presName="Name13" presStyleLbl="parChTrans1D2" presStyleIdx="11" presStyleCnt="16"/>
      <dgm:spPr/>
      <dgm:t>
        <a:bodyPr/>
        <a:lstStyle/>
        <a:p>
          <a:endParaRPr lang="zh-CN" altLang="en-US"/>
        </a:p>
      </dgm:t>
    </dgm:pt>
    <dgm:pt modelId="{F11E01CC-44DD-4E4D-AF9A-F90F253A6E8D}" type="pres">
      <dgm:prSet presAssocID="{767E6C4F-F49B-48ED-B302-8B7D9178D01A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DD207C-05A6-401A-9F93-0285654DB9A0}" type="pres">
      <dgm:prSet presAssocID="{FF7E1F6E-0F18-4645-A570-698067B0A819}" presName="root" presStyleCnt="0"/>
      <dgm:spPr/>
    </dgm:pt>
    <dgm:pt modelId="{4E4289A1-5398-4E29-A162-18C26EB0A70E}" type="pres">
      <dgm:prSet presAssocID="{FF7E1F6E-0F18-4645-A570-698067B0A819}" presName="rootComposite" presStyleCnt="0"/>
      <dgm:spPr/>
    </dgm:pt>
    <dgm:pt modelId="{EAE1D289-DDCD-4E3D-BBBC-0E0477D895C0}" type="pres">
      <dgm:prSet presAssocID="{FF7E1F6E-0F18-4645-A570-698067B0A819}" presName="rootText" presStyleLbl="node1" presStyleIdx="2" presStyleCnt="3"/>
      <dgm:spPr/>
      <dgm:t>
        <a:bodyPr/>
        <a:lstStyle/>
        <a:p>
          <a:endParaRPr lang="zh-CN" altLang="en-US"/>
        </a:p>
      </dgm:t>
    </dgm:pt>
    <dgm:pt modelId="{146CFB08-084A-4031-A252-DAC7E6D0AE06}" type="pres">
      <dgm:prSet presAssocID="{FF7E1F6E-0F18-4645-A570-698067B0A819}" presName="rootConnector" presStyleLbl="node1" presStyleIdx="2" presStyleCnt="3"/>
      <dgm:spPr/>
      <dgm:t>
        <a:bodyPr/>
        <a:lstStyle/>
        <a:p>
          <a:endParaRPr lang="zh-CN" altLang="en-US"/>
        </a:p>
      </dgm:t>
    </dgm:pt>
    <dgm:pt modelId="{038FF655-D9C2-4500-B32C-8BE4FD0CBEBC}" type="pres">
      <dgm:prSet presAssocID="{FF7E1F6E-0F18-4645-A570-698067B0A819}" presName="childShape" presStyleCnt="0"/>
      <dgm:spPr/>
    </dgm:pt>
    <dgm:pt modelId="{FFFF4E2D-9462-4526-80E6-A3BD6C07B316}" type="pres">
      <dgm:prSet presAssocID="{87FCC5F9-B83F-433F-B090-376DD678C87A}" presName="Name13" presStyleLbl="parChTrans1D2" presStyleIdx="12" presStyleCnt="16"/>
      <dgm:spPr/>
      <dgm:t>
        <a:bodyPr/>
        <a:lstStyle/>
        <a:p>
          <a:endParaRPr lang="zh-CN" altLang="en-US"/>
        </a:p>
      </dgm:t>
    </dgm:pt>
    <dgm:pt modelId="{D674D281-E8B8-44B7-A317-FD6DB09251DE}" type="pres">
      <dgm:prSet presAssocID="{8CA60428-8F0A-415A-B240-FE5C48851CBB}" presName="childText" presStyleLbl="bgAcc1" presStyleIdx="12" presStyleCnt="16" custScaleX="213099" custScaleY="1456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3D9F20-642A-4394-A07E-B54D83FB7A7C}" type="pres">
      <dgm:prSet presAssocID="{B6786C15-48D8-418A-AD78-8FB0A479E4A1}" presName="Name13" presStyleLbl="parChTrans1D2" presStyleIdx="13" presStyleCnt="16"/>
      <dgm:spPr/>
      <dgm:t>
        <a:bodyPr/>
        <a:lstStyle/>
        <a:p>
          <a:endParaRPr lang="zh-CN" altLang="en-US"/>
        </a:p>
      </dgm:t>
    </dgm:pt>
    <dgm:pt modelId="{F1D7EE5D-5DEF-4555-A7AB-12979EC1C1E4}" type="pres">
      <dgm:prSet presAssocID="{28BA4C3B-8D59-4337-BB62-8A67862F5329}" presName="childText" presStyleLbl="bgAcc1" presStyleIdx="13" presStyleCnt="16" custScaleX="2109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78C3B-59F9-4A82-BCA5-58D606C98E29}" type="pres">
      <dgm:prSet presAssocID="{7A71B1A1-A291-444A-A2EC-360F511821B8}" presName="Name13" presStyleLbl="parChTrans1D2" presStyleIdx="14" presStyleCnt="16"/>
      <dgm:spPr/>
      <dgm:t>
        <a:bodyPr/>
        <a:lstStyle/>
        <a:p>
          <a:endParaRPr lang="zh-CN" altLang="en-US"/>
        </a:p>
      </dgm:t>
    </dgm:pt>
    <dgm:pt modelId="{AE8CA042-87B1-4D1E-B6C6-E61D483B4201}" type="pres">
      <dgm:prSet presAssocID="{49D222AA-93F7-460F-8CC0-2C4841109A63}" presName="childText" presStyleLbl="bgAcc1" presStyleIdx="14" presStyleCnt="16" custScaleX="202386" custLinFactNeighborX="9551" custLinFactNeighborY="-24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D45592-D8EC-4D24-A570-F5A49C3F446B}" type="pres">
      <dgm:prSet presAssocID="{81084A4B-1C73-4D9D-9D47-8D858A7B2845}" presName="Name13" presStyleLbl="parChTrans1D2" presStyleIdx="15" presStyleCnt="16"/>
      <dgm:spPr/>
      <dgm:t>
        <a:bodyPr/>
        <a:lstStyle/>
        <a:p>
          <a:endParaRPr lang="zh-CN" altLang="en-US"/>
        </a:p>
      </dgm:t>
    </dgm:pt>
    <dgm:pt modelId="{5A550CF5-78BA-41DF-B8A9-EA4FCF0C6EE6}" type="pres">
      <dgm:prSet presAssocID="{85CF5263-B3E8-46EE-8BDE-40AFAB4C6309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187824-9D8A-4ACA-A2C0-4B528AC6BE25}" srcId="{A0F5B594-D2B3-4B39-A878-43871EE69854}" destId="{BBAA1D3C-3DD7-4FAB-9FAF-F0F40B61A596}" srcOrd="0" destOrd="0" parTransId="{246367F7-B5B1-423E-9874-753A3E729407}" sibTransId="{2C67571F-7942-4338-AB26-D0759EB8CA5E}"/>
    <dgm:cxn modelId="{4E77148A-56A4-4816-B816-5C90764BD6E1}" type="presOf" srcId="{49D222AA-93F7-460F-8CC0-2C4841109A63}" destId="{AE8CA042-87B1-4D1E-B6C6-E61D483B4201}" srcOrd="0" destOrd="0" presId="urn:microsoft.com/office/officeart/2005/8/layout/hierarchy3"/>
    <dgm:cxn modelId="{241F95BE-F9CF-4AAE-86EF-CEB00E3B67DD}" type="presOf" srcId="{87FCC5F9-B83F-433F-B090-376DD678C87A}" destId="{FFFF4E2D-9462-4526-80E6-A3BD6C07B316}" srcOrd="0" destOrd="0" presId="urn:microsoft.com/office/officeart/2005/8/layout/hierarchy3"/>
    <dgm:cxn modelId="{530807BE-F12D-4081-833D-D92B7264BD5B}" type="presOf" srcId="{16FD8A87-C9FB-4EBF-9329-78E12F717465}" destId="{2E98C0EC-10B6-455A-BD71-D749A8D123EE}" srcOrd="0" destOrd="0" presId="urn:microsoft.com/office/officeart/2005/8/layout/hierarchy3"/>
    <dgm:cxn modelId="{714A9820-68AF-420A-90D5-80BDB7DBA8EB}" srcId="{A0F5B594-D2B3-4B39-A878-43871EE69854}" destId="{089CEB32-1DBB-4C07-9E30-45702F49AA0B}" srcOrd="2" destOrd="0" parTransId="{E8F4D550-A3BD-4DB5-8D88-D488978D85A2}" sibTransId="{4D532FBC-330B-44AD-B4AC-0B1A24F06F89}"/>
    <dgm:cxn modelId="{F2A880C4-D666-4B40-9BC8-92D347FD71A7}" type="presOf" srcId="{39EE9A40-20C5-4A96-A9A4-16F5DFC6EAD9}" destId="{744B83EC-029B-4A71-BCD7-E6DB0AA24E79}" srcOrd="0" destOrd="0" presId="urn:microsoft.com/office/officeart/2005/8/layout/hierarchy3"/>
    <dgm:cxn modelId="{DB5D6A5A-C99B-45E1-B881-655951133307}" type="presOf" srcId="{C2014814-E720-4C13-979E-3A19546F3022}" destId="{85100DDF-6768-4A59-9EEC-2B1388D1614B}" srcOrd="0" destOrd="0" presId="urn:microsoft.com/office/officeart/2005/8/layout/hierarchy3"/>
    <dgm:cxn modelId="{DDB97050-FD50-429A-9DEB-1CA6BB556E78}" type="presOf" srcId="{AE264DF3-EA3D-4C92-812E-63B5A21774E6}" destId="{1E040BE1-0E46-4615-880D-20E30BE182BE}" srcOrd="0" destOrd="0" presId="urn:microsoft.com/office/officeart/2005/8/layout/hierarchy3"/>
    <dgm:cxn modelId="{4F67B509-D99F-45E0-8C4A-5795BDFBBA3E}" type="presOf" srcId="{A0F5B594-D2B3-4B39-A878-43871EE69854}" destId="{D8162BC4-2A66-4830-BF6E-1A8FC7D47B6A}" srcOrd="1" destOrd="0" presId="urn:microsoft.com/office/officeart/2005/8/layout/hierarchy3"/>
    <dgm:cxn modelId="{08018FAF-8B5C-425E-92DB-5E8A550DB4C7}" type="presOf" srcId="{E7A30B34-A181-4233-A35B-FD10C7DD53D8}" destId="{4F2ED155-C466-43D7-8FA4-0B92007DEEBA}" srcOrd="0" destOrd="0" presId="urn:microsoft.com/office/officeart/2005/8/layout/hierarchy3"/>
    <dgm:cxn modelId="{92AC68F4-3911-452E-8992-49297DD8B7A1}" srcId="{FF7E1F6E-0F18-4645-A570-698067B0A819}" destId="{8CA60428-8F0A-415A-B240-FE5C48851CBB}" srcOrd="0" destOrd="0" parTransId="{87FCC5F9-B83F-433F-B090-376DD678C87A}" sibTransId="{3C39C9BA-4B56-4F5D-92AE-C1DB1B2D1ADD}"/>
    <dgm:cxn modelId="{CB41510D-3DD8-458A-BAF2-33EDDB0FBF1D}" type="presOf" srcId="{81084A4B-1C73-4D9D-9D47-8D858A7B2845}" destId="{40D45592-D8EC-4D24-A570-F5A49C3F446B}" srcOrd="0" destOrd="0" presId="urn:microsoft.com/office/officeart/2005/8/layout/hierarchy3"/>
    <dgm:cxn modelId="{542CAFE4-1C04-4395-9E88-C01D2227942E}" srcId="{C2014814-E720-4C13-979E-3A19546F3022}" destId="{FF7E1F6E-0F18-4645-A570-698067B0A819}" srcOrd="2" destOrd="0" parTransId="{C685C037-AB34-4BD4-8800-12B5B34E366B}" sibTransId="{1B081449-C817-473D-B837-3EF4D1162FA1}"/>
    <dgm:cxn modelId="{2CA70986-62BF-4012-9C8A-6E092DB23B0E}" type="presOf" srcId="{3B5D6CE5-5C46-494C-BD02-7E86AC947B25}" destId="{04A03580-FF84-42F7-A650-253A2970402D}" srcOrd="0" destOrd="0" presId="urn:microsoft.com/office/officeart/2005/8/layout/hierarchy3"/>
    <dgm:cxn modelId="{E6DBFD6D-F2C4-4305-97D8-4822FD97A107}" srcId="{FF7E1F6E-0F18-4645-A570-698067B0A819}" destId="{49D222AA-93F7-460F-8CC0-2C4841109A63}" srcOrd="2" destOrd="0" parTransId="{7A71B1A1-A291-444A-A2EC-360F511821B8}" sibTransId="{18BF8A35-1FCF-487A-92F5-DF4D14B4027B}"/>
    <dgm:cxn modelId="{90ADD333-286D-4A05-8D11-9151A4684884}" type="presOf" srcId="{5CF02882-29E0-4154-A339-DF0046A99A8D}" destId="{9FC4110F-C88E-47FF-B6FB-298676CCEA77}" srcOrd="0" destOrd="0" presId="urn:microsoft.com/office/officeart/2005/8/layout/hierarchy3"/>
    <dgm:cxn modelId="{7BF5377A-6C0C-4391-A549-E5E657171E04}" srcId="{A0F5B594-D2B3-4B39-A878-43871EE69854}" destId="{B75A9BC3-953A-4420-8822-8E6087D1F93B}" srcOrd="6" destOrd="0" parTransId="{39EE9A40-20C5-4A96-A9A4-16F5DFC6EAD9}" sibTransId="{C5FD64F1-2102-4966-8154-784D1A16DCAA}"/>
    <dgm:cxn modelId="{CEB583C6-514D-4E36-9764-743AFA5CFB16}" type="presOf" srcId="{E8F4D550-A3BD-4DB5-8D88-D488978D85A2}" destId="{B57AD21B-409D-4A37-91B6-0A4946E06601}" srcOrd="0" destOrd="0" presId="urn:microsoft.com/office/officeart/2005/8/layout/hierarchy3"/>
    <dgm:cxn modelId="{E41437BC-A431-4591-A686-00F827075846}" type="presOf" srcId="{8C3D72C0-038E-44EB-BAB2-A8B98B45FC78}" destId="{203B32E5-FD27-4CFF-954A-9F3D1AD79A4C}" srcOrd="0" destOrd="0" presId="urn:microsoft.com/office/officeart/2005/8/layout/hierarchy3"/>
    <dgm:cxn modelId="{2D3AC3CC-FDC1-45A1-8366-E73D9A2A023B}" type="presOf" srcId="{28BA4C3B-8D59-4337-BB62-8A67862F5329}" destId="{F1D7EE5D-5DEF-4555-A7AB-12979EC1C1E4}" srcOrd="0" destOrd="0" presId="urn:microsoft.com/office/officeart/2005/8/layout/hierarchy3"/>
    <dgm:cxn modelId="{D93305FC-292C-4BDB-92A9-EE3A054AE977}" type="presOf" srcId="{B75A9BC3-953A-4420-8822-8E6087D1F93B}" destId="{6CE2DE56-D918-4510-B06C-6873A8D34853}" srcOrd="0" destOrd="0" presId="urn:microsoft.com/office/officeart/2005/8/layout/hierarchy3"/>
    <dgm:cxn modelId="{8CECD958-D1E8-4930-9DF2-1619DF80EA37}" type="presOf" srcId="{BC78805A-A196-4FB6-A0FF-0D91FD927481}" destId="{3BD7AF65-E322-4BEE-A571-27E20FFA661F}" srcOrd="0" destOrd="0" presId="urn:microsoft.com/office/officeart/2005/8/layout/hierarchy3"/>
    <dgm:cxn modelId="{5E49AF35-47AD-42AC-8B3C-4DAAF45A197A}" type="presOf" srcId="{BBAA1D3C-3DD7-4FAB-9FAF-F0F40B61A596}" destId="{160D965B-798D-4471-8BBF-EDA5E187A681}" srcOrd="0" destOrd="0" presId="urn:microsoft.com/office/officeart/2005/8/layout/hierarchy3"/>
    <dgm:cxn modelId="{609AF257-D5BF-4F0A-826C-865C35F4BA13}" srcId="{A0F5B594-D2B3-4B39-A878-43871EE69854}" destId="{BC78805A-A196-4FB6-A0FF-0D91FD927481}" srcOrd="4" destOrd="0" parTransId="{16FD8A87-C9FB-4EBF-9329-78E12F717465}" sibTransId="{89958493-23D7-4782-B030-17C2FD4F2FAC}"/>
    <dgm:cxn modelId="{153940A8-C606-46FC-9D32-41BF43D311F5}" type="presOf" srcId="{EDDF2BFE-0D5E-4726-BCF5-F05FBAF63BC4}" destId="{33D77583-B1EA-43DC-9326-EA35C4DACF54}" srcOrd="0" destOrd="0" presId="urn:microsoft.com/office/officeart/2005/8/layout/hierarchy3"/>
    <dgm:cxn modelId="{84D96EC7-97E9-43E7-883D-FCB29BC69BD5}" type="presOf" srcId="{16297BB6-F289-4BAD-B86A-A12E3301498E}" destId="{2AEB934D-9768-4215-8366-BEA513A97C1E}" srcOrd="0" destOrd="0" presId="urn:microsoft.com/office/officeart/2005/8/layout/hierarchy3"/>
    <dgm:cxn modelId="{4A647DD7-2C74-4487-B4DF-D39A98792D85}" srcId="{C2014814-E720-4C13-979E-3A19546F3022}" destId="{113EA4D7-106F-41B6-B196-A0347DDA25B7}" srcOrd="0" destOrd="0" parTransId="{440279E9-2746-4172-BA4E-142989CF73DC}" sibTransId="{67F246AA-D84F-4E00-87F9-CCF98B53EAF3}"/>
    <dgm:cxn modelId="{FBF987D8-0FBB-47B5-A0FD-CA0F78468E0E}" type="presOf" srcId="{8CA60428-8F0A-415A-B240-FE5C48851CBB}" destId="{D674D281-E8B8-44B7-A317-FD6DB09251DE}" srcOrd="0" destOrd="0" presId="urn:microsoft.com/office/officeart/2005/8/layout/hierarchy3"/>
    <dgm:cxn modelId="{C9727CA5-FD71-4628-A4C1-80CB7F2C9272}" type="presOf" srcId="{FF7E1F6E-0F18-4645-A570-698067B0A819}" destId="{EAE1D289-DDCD-4E3D-BBBC-0E0477D895C0}" srcOrd="0" destOrd="0" presId="urn:microsoft.com/office/officeart/2005/8/layout/hierarchy3"/>
    <dgm:cxn modelId="{232CE32C-BDC9-4F95-8B7A-77B5F91D5963}" type="presOf" srcId="{113EA4D7-106F-41B6-B196-A0347DDA25B7}" destId="{AAD65BD3-600A-4BDB-8DD1-1EAF99E5D9FE}" srcOrd="0" destOrd="0" presId="urn:microsoft.com/office/officeart/2005/8/layout/hierarchy3"/>
    <dgm:cxn modelId="{39281C9D-2887-4566-99A4-ACB33698133A}" srcId="{FF7E1F6E-0F18-4645-A570-698067B0A819}" destId="{28BA4C3B-8D59-4337-BB62-8A67862F5329}" srcOrd="1" destOrd="0" parTransId="{B6786C15-48D8-418A-AD78-8FB0A479E4A1}" sibTransId="{D3B90FFE-0B8A-4F87-AAD9-C02B6EB6DC6F}"/>
    <dgm:cxn modelId="{DE63E571-5DDD-4D0D-8AF5-E2943816BDEB}" srcId="{113EA4D7-106F-41B6-B196-A0347DDA25B7}" destId="{5CF02882-29E0-4154-A339-DF0046A99A8D}" srcOrd="2" destOrd="0" parTransId="{AE264DF3-EA3D-4C92-812E-63B5A21774E6}" sibTransId="{CA72AFA4-0E1B-478A-A914-17E2BE3380EA}"/>
    <dgm:cxn modelId="{49687CE4-6EC9-4DA0-BB8A-8EB0D08ACB34}" type="presOf" srcId="{CFA52389-B911-4903-A759-F7D433E31EF5}" destId="{C2088CC7-54CF-4ACE-A64B-A64232601644}" srcOrd="0" destOrd="0" presId="urn:microsoft.com/office/officeart/2005/8/layout/hierarchy3"/>
    <dgm:cxn modelId="{879A9970-EB5C-4E84-BACA-B6E213BBAC74}" srcId="{113EA4D7-106F-41B6-B196-A0347DDA25B7}" destId="{8C3D72C0-038E-44EB-BAB2-A8B98B45FC78}" srcOrd="0" destOrd="0" parTransId="{397A37DA-3884-4C01-B465-B3A85DFDB993}" sibTransId="{B6831487-272A-4834-BA87-F155CBD9D75C}"/>
    <dgm:cxn modelId="{97FADCE5-8E73-4DE1-97E9-013B8CF9B5AC}" type="presOf" srcId="{7A71B1A1-A291-444A-A2EC-360F511821B8}" destId="{C2978C3B-59F9-4A82-BCA5-58D606C98E29}" srcOrd="0" destOrd="0" presId="urn:microsoft.com/office/officeart/2005/8/layout/hierarchy3"/>
    <dgm:cxn modelId="{C0DF6006-BF8A-4624-86C6-25D71791306B}" type="presOf" srcId="{85CF5263-B3E8-46EE-8BDE-40AFAB4C6309}" destId="{5A550CF5-78BA-41DF-B8A9-EA4FCF0C6EE6}" srcOrd="0" destOrd="0" presId="urn:microsoft.com/office/officeart/2005/8/layout/hierarchy3"/>
    <dgm:cxn modelId="{2DEAAC6E-EA6E-43FB-A91E-2C1B9FBD36E8}" type="presOf" srcId="{246367F7-B5B1-423E-9874-753A3E729407}" destId="{6ED6C0E3-05B8-4626-BDB5-C550F6E4E2FE}" srcOrd="0" destOrd="0" presId="urn:microsoft.com/office/officeart/2005/8/layout/hierarchy3"/>
    <dgm:cxn modelId="{C90B5A2F-DF64-43F6-B442-E8CD5CD08335}" srcId="{A0F5B594-D2B3-4B39-A878-43871EE69854}" destId="{EDDF2BFE-0D5E-4726-BCF5-F05FBAF63BC4}" srcOrd="5" destOrd="0" parTransId="{16297BB6-F289-4BAD-B86A-A12E3301498E}" sibTransId="{57940150-335A-4828-A68A-D3512E0930A6}"/>
    <dgm:cxn modelId="{01130BFB-2C7C-40A7-B8B3-E854D6A5E1EE}" type="presOf" srcId="{7E526B54-0ABF-4361-8A40-90B27348993B}" destId="{92A8209C-AFDC-4EA4-914A-4AA8215C8979}" srcOrd="0" destOrd="0" presId="urn:microsoft.com/office/officeart/2005/8/layout/hierarchy3"/>
    <dgm:cxn modelId="{002B23F5-0870-4BEB-8944-90D4E8EAFCA5}" srcId="{FF7E1F6E-0F18-4645-A570-698067B0A819}" destId="{85CF5263-B3E8-46EE-8BDE-40AFAB4C6309}" srcOrd="3" destOrd="0" parTransId="{81084A4B-1C73-4D9D-9D47-8D858A7B2845}" sibTransId="{050DAAB3-3BAB-4934-88E0-292717F1939B}"/>
    <dgm:cxn modelId="{C9552F60-85CA-4BFB-9702-871D30A482EA}" type="presOf" srcId="{FB856015-FF85-40F9-9DE2-049E358652A6}" destId="{E67CB70E-9D4C-42EB-A63A-63B97B786644}" srcOrd="0" destOrd="0" presId="urn:microsoft.com/office/officeart/2005/8/layout/hierarchy3"/>
    <dgm:cxn modelId="{17AF681F-72E0-46A5-9971-4A1003AE1280}" srcId="{C2014814-E720-4C13-979E-3A19546F3022}" destId="{A0F5B594-D2B3-4B39-A878-43871EE69854}" srcOrd="1" destOrd="0" parTransId="{A78D43E3-158E-4FC5-8D32-9543AAD70CB1}" sibTransId="{18EC4C52-598F-4FDA-8F61-BF65C3D9ECFD}"/>
    <dgm:cxn modelId="{918F0A07-557B-41CE-A051-6A60EFF0475D}" srcId="{A0F5B594-D2B3-4B39-A878-43871EE69854}" destId="{CFA52389-B911-4903-A759-F7D433E31EF5}" srcOrd="3" destOrd="0" parTransId="{E7A30B34-A181-4233-A35B-FD10C7DD53D8}" sibTransId="{AC506C5C-BB51-47AD-BDC7-9FBAADEABCA9}"/>
    <dgm:cxn modelId="{DF87FDCA-8E31-4596-B83F-84380EEDD0AF}" type="presOf" srcId="{397A37DA-3884-4C01-B465-B3A85DFDB993}" destId="{4CE96700-62FA-45A0-B9FB-0A5D377CA6F4}" srcOrd="0" destOrd="0" presId="urn:microsoft.com/office/officeart/2005/8/layout/hierarchy3"/>
    <dgm:cxn modelId="{46B9E97B-55BF-4943-BB4E-DADCF228C318}" type="presOf" srcId="{DD0C87D0-8B48-48DC-BC03-74A7AD4D4CA2}" destId="{019303EA-534D-4C59-93CD-1E158C0C1F5A}" srcOrd="0" destOrd="0" presId="urn:microsoft.com/office/officeart/2005/8/layout/hierarchy3"/>
    <dgm:cxn modelId="{34253059-B874-418A-A808-6519673355FE}" type="presOf" srcId="{9A21B4E0-AA88-4E11-8E68-EA1314868AAB}" destId="{583138E1-1327-4183-8952-7695D1163EDA}" srcOrd="0" destOrd="0" presId="urn:microsoft.com/office/officeart/2005/8/layout/hierarchy3"/>
    <dgm:cxn modelId="{56389F9B-FB86-4EC3-A735-49D4EFEF1506}" srcId="{A0F5B594-D2B3-4B39-A878-43871EE69854}" destId="{FB856015-FF85-40F9-9DE2-049E358652A6}" srcOrd="1" destOrd="0" parTransId="{7AF6DF66-B281-4648-BEE3-A9F7BB4946B8}" sibTransId="{DC344384-7B51-4820-9B7B-DB46523CF075}"/>
    <dgm:cxn modelId="{F5179632-A87B-4FDF-AAD1-34ECD33CA0AF}" type="presOf" srcId="{089CEB32-1DBB-4C07-9E30-45702F49AA0B}" destId="{718EC6EB-F566-44CC-AE25-96B31D352C5D}" srcOrd="0" destOrd="0" presId="urn:microsoft.com/office/officeart/2005/8/layout/hierarchy3"/>
    <dgm:cxn modelId="{FD692211-1F1C-437E-8F90-339244182D91}" srcId="{A0F5B594-D2B3-4B39-A878-43871EE69854}" destId="{767E6C4F-F49B-48ED-B302-8B7D9178D01A}" srcOrd="7" destOrd="0" parTransId="{3B5D6CE5-5C46-494C-BD02-7E86AC947B25}" sibTransId="{15FA1BBB-22F5-4BA2-A112-E563FEE5017C}"/>
    <dgm:cxn modelId="{A1DD5E2C-CC78-4EED-A6BC-3531BB75C049}" type="presOf" srcId="{767E6C4F-F49B-48ED-B302-8B7D9178D01A}" destId="{F11E01CC-44DD-4E4D-AF9A-F90F253A6E8D}" srcOrd="0" destOrd="0" presId="urn:microsoft.com/office/officeart/2005/8/layout/hierarchy3"/>
    <dgm:cxn modelId="{4A66C182-E6D1-48D1-A6DC-C66FE963D9C7}" srcId="{113EA4D7-106F-41B6-B196-A0347DDA25B7}" destId="{2F5C81B9-4C65-40E3-A47E-9C95A5EC426B}" srcOrd="3" destOrd="0" parTransId="{DD0C87D0-8B48-48DC-BC03-74A7AD4D4CA2}" sibTransId="{391BE6EF-6CA9-4D99-B683-5B14CDB191DF}"/>
    <dgm:cxn modelId="{BB1A5482-F474-4575-99B1-CC4738269A51}" srcId="{113EA4D7-106F-41B6-B196-A0347DDA25B7}" destId="{7E526B54-0ABF-4361-8A40-90B27348993B}" srcOrd="1" destOrd="0" parTransId="{9A21B4E0-AA88-4E11-8E68-EA1314868AAB}" sibTransId="{4C4861E0-2DE9-4924-B574-C7076021BBE5}"/>
    <dgm:cxn modelId="{9E6555BD-EFC4-4C4A-8A9A-BD7AD32A28BB}" type="presOf" srcId="{B6786C15-48D8-418A-AD78-8FB0A479E4A1}" destId="{BF3D9F20-642A-4394-A07E-B54D83FB7A7C}" srcOrd="0" destOrd="0" presId="urn:microsoft.com/office/officeart/2005/8/layout/hierarchy3"/>
    <dgm:cxn modelId="{AB769C81-37A8-4EFD-8386-3C63B971EF41}" type="presOf" srcId="{A0F5B594-D2B3-4B39-A878-43871EE69854}" destId="{6A45601F-5D06-4501-AE14-6C707EC0ADD9}" srcOrd="0" destOrd="0" presId="urn:microsoft.com/office/officeart/2005/8/layout/hierarchy3"/>
    <dgm:cxn modelId="{0E8F5421-0158-47A9-8E7D-12019C462FFC}" type="presOf" srcId="{FF7E1F6E-0F18-4645-A570-698067B0A819}" destId="{146CFB08-084A-4031-A252-DAC7E6D0AE06}" srcOrd="1" destOrd="0" presId="urn:microsoft.com/office/officeart/2005/8/layout/hierarchy3"/>
    <dgm:cxn modelId="{6F61AF15-0E64-48AD-9E40-EA75E7603A45}" type="presOf" srcId="{2F5C81B9-4C65-40E3-A47E-9C95A5EC426B}" destId="{B5052168-C34F-453D-A6BE-733D4C2FC8CC}" srcOrd="0" destOrd="0" presId="urn:microsoft.com/office/officeart/2005/8/layout/hierarchy3"/>
    <dgm:cxn modelId="{9ED67042-6E07-4891-AEFD-B2B5EE1C1107}" type="presOf" srcId="{113EA4D7-106F-41B6-B196-A0347DDA25B7}" destId="{24BF092F-37E9-4823-BEBB-B5E6CE74846D}" srcOrd="1" destOrd="0" presId="urn:microsoft.com/office/officeart/2005/8/layout/hierarchy3"/>
    <dgm:cxn modelId="{DC5A8715-DBD5-4DE8-B366-6C9FF272C5D9}" type="presOf" srcId="{7AF6DF66-B281-4648-BEE3-A9F7BB4946B8}" destId="{755ACDFA-A0BD-4200-AEF4-C6B03073C780}" srcOrd="0" destOrd="0" presId="urn:microsoft.com/office/officeart/2005/8/layout/hierarchy3"/>
    <dgm:cxn modelId="{9E491BAE-8A8B-4E80-B03C-D41757439713}" type="presParOf" srcId="{85100DDF-6768-4A59-9EEC-2B1388D1614B}" destId="{0BEE2A36-0239-453E-B7F1-8C1B83E527BA}" srcOrd="0" destOrd="0" presId="urn:microsoft.com/office/officeart/2005/8/layout/hierarchy3"/>
    <dgm:cxn modelId="{8B6289E5-38CB-4706-AC0B-40240C4944BC}" type="presParOf" srcId="{0BEE2A36-0239-453E-B7F1-8C1B83E527BA}" destId="{F8063D96-4423-4A59-894E-244DBF9F9887}" srcOrd="0" destOrd="0" presId="urn:microsoft.com/office/officeart/2005/8/layout/hierarchy3"/>
    <dgm:cxn modelId="{3031ED8A-1640-48ED-B763-E0E53D4F26BA}" type="presParOf" srcId="{F8063D96-4423-4A59-894E-244DBF9F9887}" destId="{AAD65BD3-600A-4BDB-8DD1-1EAF99E5D9FE}" srcOrd="0" destOrd="0" presId="urn:microsoft.com/office/officeart/2005/8/layout/hierarchy3"/>
    <dgm:cxn modelId="{9215FBCC-83BA-4852-AA00-A037B47E2E54}" type="presParOf" srcId="{F8063D96-4423-4A59-894E-244DBF9F9887}" destId="{24BF092F-37E9-4823-BEBB-B5E6CE74846D}" srcOrd="1" destOrd="0" presId="urn:microsoft.com/office/officeart/2005/8/layout/hierarchy3"/>
    <dgm:cxn modelId="{E6D3338E-A0F9-490C-897B-2E3E60CE28AD}" type="presParOf" srcId="{0BEE2A36-0239-453E-B7F1-8C1B83E527BA}" destId="{CF203EF8-0BC9-4139-9F82-268F44ECAEEC}" srcOrd="1" destOrd="0" presId="urn:microsoft.com/office/officeart/2005/8/layout/hierarchy3"/>
    <dgm:cxn modelId="{F4937BE4-5EAE-4D31-B495-447D8F3D0D32}" type="presParOf" srcId="{CF203EF8-0BC9-4139-9F82-268F44ECAEEC}" destId="{4CE96700-62FA-45A0-B9FB-0A5D377CA6F4}" srcOrd="0" destOrd="0" presId="urn:microsoft.com/office/officeart/2005/8/layout/hierarchy3"/>
    <dgm:cxn modelId="{6959ACED-AB66-42BD-8131-9F54BF6E06CA}" type="presParOf" srcId="{CF203EF8-0BC9-4139-9F82-268F44ECAEEC}" destId="{203B32E5-FD27-4CFF-954A-9F3D1AD79A4C}" srcOrd="1" destOrd="0" presId="urn:microsoft.com/office/officeart/2005/8/layout/hierarchy3"/>
    <dgm:cxn modelId="{EF898547-1B3F-4C40-9DFF-CA266294A00D}" type="presParOf" srcId="{CF203EF8-0BC9-4139-9F82-268F44ECAEEC}" destId="{583138E1-1327-4183-8952-7695D1163EDA}" srcOrd="2" destOrd="0" presId="urn:microsoft.com/office/officeart/2005/8/layout/hierarchy3"/>
    <dgm:cxn modelId="{B0335F1D-5CB4-4D59-8253-DD043AB7F225}" type="presParOf" srcId="{CF203EF8-0BC9-4139-9F82-268F44ECAEEC}" destId="{92A8209C-AFDC-4EA4-914A-4AA8215C8979}" srcOrd="3" destOrd="0" presId="urn:microsoft.com/office/officeart/2005/8/layout/hierarchy3"/>
    <dgm:cxn modelId="{3746EA56-619D-43B6-A29A-EAD1990A0A2C}" type="presParOf" srcId="{CF203EF8-0BC9-4139-9F82-268F44ECAEEC}" destId="{1E040BE1-0E46-4615-880D-20E30BE182BE}" srcOrd="4" destOrd="0" presId="urn:microsoft.com/office/officeart/2005/8/layout/hierarchy3"/>
    <dgm:cxn modelId="{3319DB74-EBA4-43B4-8F93-5BD803E498D9}" type="presParOf" srcId="{CF203EF8-0BC9-4139-9F82-268F44ECAEEC}" destId="{9FC4110F-C88E-47FF-B6FB-298676CCEA77}" srcOrd="5" destOrd="0" presId="urn:microsoft.com/office/officeart/2005/8/layout/hierarchy3"/>
    <dgm:cxn modelId="{7532174E-259C-4A33-9537-530CC8E03F87}" type="presParOf" srcId="{CF203EF8-0BC9-4139-9F82-268F44ECAEEC}" destId="{019303EA-534D-4C59-93CD-1E158C0C1F5A}" srcOrd="6" destOrd="0" presId="urn:microsoft.com/office/officeart/2005/8/layout/hierarchy3"/>
    <dgm:cxn modelId="{E35EE97A-5DAD-494D-B130-704DC1105170}" type="presParOf" srcId="{CF203EF8-0BC9-4139-9F82-268F44ECAEEC}" destId="{B5052168-C34F-453D-A6BE-733D4C2FC8CC}" srcOrd="7" destOrd="0" presId="urn:microsoft.com/office/officeart/2005/8/layout/hierarchy3"/>
    <dgm:cxn modelId="{72D93D63-85F9-4B09-909A-AF64EE5786A3}" type="presParOf" srcId="{85100DDF-6768-4A59-9EEC-2B1388D1614B}" destId="{114F5D58-BAF0-42FB-939B-B92C6E9EE5C5}" srcOrd="1" destOrd="0" presId="urn:microsoft.com/office/officeart/2005/8/layout/hierarchy3"/>
    <dgm:cxn modelId="{EEF83AEF-6893-45AB-B26D-542DD3E6F6EC}" type="presParOf" srcId="{114F5D58-BAF0-42FB-939B-B92C6E9EE5C5}" destId="{F892D480-C33F-486A-8606-891FBB8AAF3B}" srcOrd="0" destOrd="0" presId="urn:microsoft.com/office/officeart/2005/8/layout/hierarchy3"/>
    <dgm:cxn modelId="{99AE6A7B-98A7-4A3C-BFD9-BBD7CAA7C3A8}" type="presParOf" srcId="{F892D480-C33F-486A-8606-891FBB8AAF3B}" destId="{6A45601F-5D06-4501-AE14-6C707EC0ADD9}" srcOrd="0" destOrd="0" presId="urn:microsoft.com/office/officeart/2005/8/layout/hierarchy3"/>
    <dgm:cxn modelId="{6F5D950B-80D9-464F-8F14-9EB30AB6B78C}" type="presParOf" srcId="{F892D480-C33F-486A-8606-891FBB8AAF3B}" destId="{D8162BC4-2A66-4830-BF6E-1A8FC7D47B6A}" srcOrd="1" destOrd="0" presId="urn:microsoft.com/office/officeart/2005/8/layout/hierarchy3"/>
    <dgm:cxn modelId="{8D4E5DC1-2E3B-4A9F-81BD-8AA59B3FF54E}" type="presParOf" srcId="{114F5D58-BAF0-42FB-939B-B92C6E9EE5C5}" destId="{6FEDEF07-1DE7-41E9-9F38-1CB0D24F59C2}" srcOrd="1" destOrd="0" presId="urn:microsoft.com/office/officeart/2005/8/layout/hierarchy3"/>
    <dgm:cxn modelId="{31D1D6C8-CEA7-4AC4-A049-7013AFB84C0F}" type="presParOf" srcId="{6FEDEF07-1DE7-41E9-9F38-1CB0D24F59C2}" destId="{6ED6C0E3-05B8-4626-BDB5-C550F6E4E2FE}" srcOrd="0" destOrd="0" presId="urn:microsoft.com/office/officeart/2005/8/layout/hierarchy3"/>
    <dgm:cxn modelId="{69016EE2-48B3-4574-AB33-26A0EA5D9A80}" type="presParOf" srcId="{6FEDEF07-1DE7-41E9-9F38-1CB0D24F59C2}" destId="{160D965B-798D-4471-8BBF-EDA5E187A681}" srcOrd="1" destOrd="0" presId="urn:microsoft.com/office/officeart/2005/8/layout/hierarchy3"/>
    <dgm:cxn modelId="{0E96E15D-A9D7-4F06-967F-4ED083FF27AB}" type="presParOf" srcId="{6FEDEF07-1DE7-41E9-9F38-1CB0D24F59C2}" destId="{755ACDFA-A0BD-4200-AEF4-C6B03073C780}" srcOrd="2" destOrd="0" presId="urn:microsoft.com/office/officeart/2005/8/layout/hierarchy3"/>
    <dgm:cxn modelId="{00AD01AA-CD42-472A-809B-AFE3F834D58B}" type="presParOf" srcId="{6FEDEF07-1DE7-41E9-9F38-1CB0D24F59C2}" destId="{E67CB70E-9D4C-42EB-A63A-63B97B786644}" srcOrd="3" destOrd="0" presId="urn:microsoft.com/office/officeart/2005/8/layout/hierarchy3"/>
    <dgm:cxn modelId="{88E54E32-9E2A-4609-901C-DFC0C33DC8B3}" type="presParOf" srcId="{6FEDEF07-1DE7-41E9-9F38-1CB0D24F59C2}" destId="{B57AD21B-409D-4A37-91B6-0A4946E06601}" srcOrd="4" destOrd="0" presId="urn:microsoft.com/office/officeart/2005/8/layout/hierarchy3"/>
    <dgm:cxn modelId="{7641D9F0-0C51-4A83-99E6-75B7BD85DCE2}" type="presParOf" srcId="{6FEDEF07-1DE7-41E9-9F38-1CB0D24F59C2}" destId="{718EC6EB-F566-44CC-AE25-96B31D352C5D}" srcOrd="5" destOrd="0" presId="urn:microsoft.com/office/officeart/2005/8/layout/hierarchy3"/>
    <dgm:cxn modelId="{D0113542-D057-421C-841A-F2BB5A009DEA}" type="presParOf" srcId="{6FEDEF07-1DE7-41E9-9F38-1CB0D24F59C2}" destId="{4F2ED155-C466-43D7-8FA4-0B92007DEEBA}" srcOrd="6" destOrd="0" presId="urn:microsoft.com/office/officeart/2005/8/layout/hierarchy3"/>
    <dgm:cxn modelId="{DFBB0B8E-E797-48B4-B8E3-6EF2035DA0AD}" type="presParOf" srcId="{6FEDEF07-1DE7-41E9-9F38-1CB0D24F59C2}" destId="{C2088CC7-54CF-4ACE-A64B-A64232601644}" srcOrd="7" destOrd="0" presId="urn:microsoft.com/office/officeart/2005/8/layout/hierarchy3"/>
    <dgm:cxn modelId="{30292498-7B6A-46F3-A893-8C4E9F6D900C}" type="presParOf" srcId="{6FEDEF07-1DE7-41E9-9F38-1CB0D24F59C2}" destId="{2E98C0EC-10B6-455A-BD71-D749A8D123EE}" srcOrd="8" destOrd="0" presId="urn:microsoft.com/office/officeart/2005/8/layout/hierarchy3"/>
    <dgm:cxn modelId="{71C4C884-3E0E-4DBB-A763-CC31DAF29CB9}" type="presParOf" srcId="{6FEDEF07-1DE7-41E9-9F38-1CB0D24F59C2}" destId="{3BD7AF65-E322-4BEE-A571-27E20FFA661F}" srcOrd="9" destOrd="0" presId="urn:microsoft.com/office/officeart/2005/8/layout/hierarchy3"/>
    <dgm:cxn modelId="{D605B66E-1B26-41B2-937F-3ADE65A8FA08}" type="presParOf" srcId="{6FEDEF07-1DE7-41E9-9F38-1CB0D24F59C2}" destId="{2AEB934D-9768-4215-8366-BEA513A97C1E}" srcOrd="10" destOrd="0" presId="urn:microsoft.com/office/officeart/2005/8/layout/hierarchy3"/>
    <dgm:cxn modelId="{0D25F6A5-F27A-4C25-A015-1CAE6CFD5354}" type="presParOf" srcId="{6FEDEF07-1DE7-41E9-9F38-1CB0D24F59C2}" destId="{33D77583-B1EA-43DC-9326-EA35C4DACF54}" srcOrd="11" destOrd="0" presId="urn:microsoft.com/office/officeart/2005/8/layout/hierarchy3"/>
    <dgm:cxn modelId="{36756783-B122-4036-A95F-DC454ECA04CB}" type="presParOf" srcId="{6FEDEF07-1DE7-41E9-9F38-1CB0D24F59C2}" destId="{744B83EC-029B-4A71-BCD7-E6DB0AA24E79}" srcOrd="12" destOrd="0" presId="urn:microsoft.com/office/officeart/2005/8/layout/hierarchy3"/>
    <dgm:cxn modelId="{6DD8DFEA-3FA9-408A-B121-3784F657493C}" type="presParOf" srcId="{6FEDEF07-1DE7-41E9-9F38-1CB0D24F59C2}" destId="{6CE2DE56-D918-4510-B06C-6873A8D34853}" srcOrd="13" destOrd="0" presId="urn:microsoft.com/office/officeart/2005/8/layout/hierarchy3"/>
    <dgm:cxn modelId="{45CF9B3D-1F28-4D90-B840-A488CA2550F8}" type="presParOf" srcId="{6FEDEF07-1DE7-41E9-9F38-1CB0D24F59C2}" destId="{04A03580-FF84-42F7-A650-253A2970402D}" srcOrd="14" destOrd="0" presId="urn:microsoft.com/office/officeart/2005/8/layout/hierarchy3"/>
    <dgm:cxn modelId="{2DB750B5-F818-4253-B891-BAC5894B3D66}" type="presParOf" srcId="{6FEDEF07-1DE7-41E9-9F38-1CB0D24F59C2}" destId="{F11E01CC-44DD-4E4D-AF9A-F90F253A6E8D}" srcOrd="15" destOrd="0" presId="urn:microsoft.com/office/officeart/2005/8/layout/hierarchy3"/>
    <dgm:cxn modelId="{E16E17F2-6E84-4C48-94EC-7F613BDEF931}" type="presParOf" srcId="{85100DDF-6768-4A59-9EEC-2B1388D1614B}" destId="{B5DD207C-05A6-401A-9F93-0285654DB9A0}" srcOrd="2" destOrd="0" presId="urn:microsoft.com/office/officeart/2005/8/layout/hierarchy3"/>
    <dgm:cxn modelId="{F92A4FA4-D087-45EF-A452-2B9BE27672DF}" type="presParOf" srcId="{B5DD207C-05A6-401A-9F93-0285654DB9A0}" destId="{4E4289A1-5398-4E29-A162-18C26EB0A70E}" srcOrd="0" destOrd="0" presId="urn:microsoft.com/office/officeart/2005/8/layout/hierarchy3"/>
    <dgm:cxn modelId="{6284E4DA-4BEC-45E5-B4DF-4CE474ADC948}" type="presParOf" srcId="{4E4289A1-5398-4E29-A162-18C26EB0A70E}" destId="{EAE1D289-DDCD-4E3D-BBBC-0E0477D895C0}" srcOrd="0" destOrd="0" presId="urn:microsoft.com/office/officeart/2005/8/layout/hierarchy3"/>
    <dgm:cxn modelId="{166C8581-1364-4272-A44A-388122768710}" type="presParOf" srcId="{4E4289A1-5398-4E29-A162-18C26EB0A70E}" destId="{146CFB08-084A-4031-A252-DAC7E6D0AE06}" srcOrd="1" destOrd="0" presId="urn:microsoft.com/office/officeart/2005/8/layout/hierarchy3"/>
    <dgm:cxn modelId="{D1E08D55-8A50-45BC-958C-26B26F277CA0}" type="presParOf" srcId="{B5DD207C-05A6-401A-9F93-0285654DB9A0}" destId="{038FF655-D9C2-4500-B32C-8BE4FD0CBEBC}" srcOrd="1" destOrd="0" presId="urn:microsoft.com/office/officeart/2005/8/layout/hierarchy3"/>
    <dgm:cxn modelId="{663B2A71-D6F5-414B-8150-25CA70813F54}" type="presParOf" srcId="{038FF655-D9C2-4500-B32C-8BE4FD0CBEBC}" destId="{FFFF4E2D-9462-4526-80E6-A3BD6C07B316}" srcOrd="0" destOrd="0" presId="urn:microsoft.com/office/officeart/2005/8/layout/hierarchy3"/>
    <dgm:cxn modelId="{F46629F1-F601-4668-9E4A-AB7F0D795A59}" type="presParOf" srcId="{038FF655-D9C2-4500-B32C-8BE4FD0CBEBC}" destId="{D674D281-E8B8-44B7-A317-FD6DB09251DE}" srcOrd="1" destOrd="0" presId="urn:microsoft.com/office/officeart/2005/8/layout/hierarchy3"/>
    <dgm:cxn modelId="{94A552E5-4220-4AD6-A442-0F38F8000F8F}" type="presParOf" srcId="{038FF655-D9C2-4500-B32C-8BE4FD0CBEBC}" destId="{BF3D9F20-642A-4394-A07E-B54D83FB7A7C}" srcOrd="2" destOrd="0" presId="urn:microsoft.com/office/officeart/2005/8/layout/hierarchy3"/>
    <dgm:cxn modelId="{1DF204A7-7414-403B-9ACD-5A1D4FEDA22B}" type="presParOf" srcId="{038FF655-D9C2-4500-B32C-8BE4FD0CBEBC}" destId="{F1D7EE5D-5DEF-4555-A7AB-12979EC1C1E4}" srcOrd="3" destOrd="0" presId="urn:microsoft.com/office/officeart/2005/8/layout/hierarchy3"/>
    <dgm:cxn modelId="{1B80EB08-B50F-4CA8-9F26-33094D7DCE5E}" type="presParOf" srcId="{038FF655-D9C2-4500-B32C-8BE4FD0CBEBC}" destId="{C2978C3B-59F9-4A82-BCA5-58D606C98E29}" srcOrd="4" destOrd="0" presId="urn:microsoft.com/office/officeart/2005/8/layout/hierarchy3"/>
    <dgm:cxn modelId="{C051D15F-B52A-45BD-B89E-4A67C15E7CD9}" type="presParOf" srcId="{038FF655-D9C2-4500-B32C-8BE4FD0CBEBC}" destId="{AE8CA042-87B1-4D1E-B6C6-E61D483B4201}" srcOrd="5" destOrd="0" presId="urn:microsoft.com/office/officeart/2005/8/layout/hierarchy3"/>
    <dgm:cxn modelId="{9AD9F2E6-6B70-4A1A-BAB5-8E7861B552D3}" type="presParOf" srcId="{038FF655-D9C2-4500-B32C-8BE4FD0CBEBC}" destId="{40D45592-D8EC-4D24-A570-F5A49C3F446B}" srcOrd="6" destOrd="0" presId="urn:microsoft.com/office/officeart/2005/8/layout/hierarchy3"/>
    <dgm:cxn modelId="{CDF5272B-B2E4-4B55-98AB-8939844D30B1}" type="presParOf" srcId="{038FF655-D9C2-4500-B32C-8BE4FD0CBEBC}" destId="{5A550CF5-78BA-41DF-B8A9-EA4FCF0C6EE6}" srcOrd="7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F0686-1820-44FE-9059-05B8F457F644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9040F49-44D4-4277-9475-870DF79EC486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编辑</a:t>
          </a:r>
          <a:endParaRPr lang="zh-CN" altLang="en-US" sz="2000" dirty="0"/>
        </a:p>
      </dgm:t>
    </dgm:pt>
    <dgm:pt modelId="{0FB2CA1C-3F05-4F0C-BBA3-F35032BD68BF}">
      <dgm:prSet phldrT="[文本]"/>
      <dgm:spPr/>
      <dgm:t>
        <a:bodyPr/>
        <a:lstStyle/>
        <a:p>
          <a:r>
            <a:rPr lang="en-US" altLang="zh-CN" dirty="0" smtClean="0"/>
            <a:t>PPT</a:t>
          </a:r>
          <a:endParaRPr lang="zh-CN" altLang="en-US" dirty="0"/>
        </a:p>
      </dgm:t>
    </dgm:pt>
    <dgm:pt modelId="{44690764-3563-4EE3-B2C7-64992502A244}" type="sibTrans" cxnId="{C05D38D3-C1F7-4972-8E4C-EB5691CA0E8F}">
      <dgm:prSet/>
      <dgm:spPr/>
      <dgm:t>
        <a:bodyPr/>
        <a:lstStyle/>
        <a:p>
          <a:endParaRPr lang="zh-CN" altLang="en-US"/>
        </a:p>
      </dgm:t>
    </dgm:pt>
    <dgm:pt modelId="{86DF6BCF-1EFD-49B5-B509-B4AC7D6C0919}" type="parTrans" cxnId="{C05D38D3-C1F7-4972-8E4C-EB5691CA0E8F}">
      <dgm:prSet/>
      <dgm:spPr/>
      <dgm:t>
        <a:bodyPr/>
        <a:lstStyle/>
        <a:p>
          <a:endParaRPr lang="zh-CN" altLang="en-US"/>
        </a:p>
      </dgm:t>
    </dgm:pt>
    <dgm:pt modelId="{D9727FA6-7EAF-4077-B851-B715E49D7FD0}" type="sibTrans" cxnId="{103D3FA6-D51C-4C3A-9535-81BFBA6A6462}">
      <dgm:prSet/>
      <dgm:spPr/>
      <dgm:t>
        <a:bodyPr/>
        <a:lstStyle/>
        <a:p>
          <a:endParaRPr lang="zh-CN" altLang="en-US"/>
        </a:p>
      </dgm:t>
    </dgm:pt>
    <dgm:pt modelId="{7FDE59D9-6C5B-4F61-AD5A-85EA3998B5C1}" type="parTrans" cxnId="{103D3FA6-D51C-4C3A-9535-81BFBA6A6462}">
      <dgm:prSet/>
      <dgm:spPr/>
      <dgm:t>
        <a:bodyPr/>
        <a:lstStyle/>
        <a:p>
          <a:endParaRPr lang="zh-CN" altLang="en-US"/>
        </a:p>
      </dgm:t>
    </dgm:pt>
    <dgm:pt modelId="{76B4A61D-7C5B-463C-AF1E-9F420267E948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操作</a:t>
          </a:r>
          <a:endParaRPr lang="zh-CN" altLang="en-US" sz="2000" dirty="0"/>
        </a:p>
      </dgm:t>
    </dgm:pt>
    <dgm:pt modelId="{C1376B6B-A41B-40C1-B15E-9E51AAA227E4}">
      <dgm:prSet phldrT="[文本]"/>
      <dgm:spPr/>
      <dgm:t>
        <a:bodyPr/>
        <a:lstStyle/>
        <a:p>
          <a:r>
            <a:rPr lang="en-US" altLang="zh-CN" dirty="0" smtClean="0"/>
            <a:t>Excel</a:t>
          </a:r>
          <a:endParaRPr lang="zh-CN" altLang="en-US" dirty="0"/>
        </a:p>
      </dgm:t>
    </dgm:pt>
    <dgm:pt modelId="{EB589011-6832-42DC-A6F9-4F93EF7D30D6}" type="sibTrans" cxnId="{D0EDCA40-D99F-4814-A787-A9B6E9184268}">
      <dgm:prSet/>
      <dgm:spPr/>
      <dgm:t>
        <a:bodyPr/>
        <a:lstStyle/>
        <a:p>
          <a:endParaRPr lang="zh-CN" altLang="en-US"/>
        </a:p>
      </dgm:t>
    </dgm:pt>
    <dgm:pt modelId="{D7159C66-2B8D-4F21-BB90-CBCC88772D45}" type="parTrans" cxnId="{D0EDCA40-D99F-4814-A787-A9B6E9184268}">
      <dgm:prSet/>
      <dgm:spPr/>
      <dgm:t>
        <a:bodyPr/>
        <a:lstStyle/>
        <a:p>
          <a:endParaRPr lang="zh-CN" altLang="en-US"/>
        </a:p>
      </dgm:t>
    </dgm:pt>
    <dgm:pt modelId="{B2A2AF52-ADC5-4977-BD30-932A92949A1A}" type="sibTrans" cxnId="{B9302932-A617-462B-AB78-46F337316781}">
      <dgm:prSet/>
      <dgm:spPr/>
      <dgm:t>
        <a:bodyPr/>
        <a:lstStyle/>
        <a:p>
          <a:endParaRPr lang="zh-CN" altLang="en-US"/>
        </a:p>
      </dgm:t>
    </dgm:pt>
    <dgm:pt modelId="{F93FCD6B-A022-4108-A635-BADA089C42DE}" type="parTrans" cxnId="{B9302932-A617-462B-AB78-46F337316781}">
      <dgm:prSet/>
      <dgm:spPr/>
      <dgm:t>
        <a:bodyPr/>
        <a:lstStyle/>
        <a:p>
          <a:endParaRPr lang="zh-CN" altLang="en-US"/>
        </a:p>
      </dgm:t>
    </dgm:pt>
    <dgm:pt modelId="{879D8BEE-EB33-4A87-8A70-BB6AC52ECC09}">
      <dgm:prSet phldrT="[文本]"/>
      <dgm:spPr/>
      <dgm:t>
        <a:bodyPr/>
        <a:lstStyle/>
        <a:p>
          <a:r>
            <a:rPr lang="en-US" altLang="zh-CN" dirty="0" smtClean="0"/>
            <a:t>Word</a:t>
          </a:r>
          <a:endParaRPr lang="zh-CN" altLang="en-US" dirty="0"/>
        </a:p>
      </dgm:t>
    </dgm:pt>
    <dgm:pt modelId="{BF9B1ED2-5FE1-47D3-95CE-7AD616F8B27A}" type="sibTrans" cxnId="{FBEBA9D4-3C76-41DF-B34F-AA7265EC48F4}">
      <dgm:prSet/>
      <dgm:spPr/>
      <dgm:t>
        <a:bodyPr/>
        <a:lstStyle/>
        <a:p>
          <a:endParaRPr lang="zh-CN" altLang="en-US"/>
        </a:p>
      </dgm:t>
    </dgm:pt>
    <dgm:pt modelId="{9F2C63FA-0A33-4E66-9159-0A69D5985270}" type="parTrans" cxnId="{FBEBA9D4-3C76-41DF-B34F-AA7265EC48F4}">
      <dgm:prSet/>
      <dgm:spPr/>
      <dgm:t>
        <a:bodyPr/>
        <a:lstStyle/>
        <a:p>
          <a:endParaRPr lang="zh-CN" altLang="en-US"/>
        </a:p>
      </dgm:t>
    </dgm:pt>
    <dgm:pt modelId="{48A3D8F9-4E21-4ECF-AE53-B4A3D7AAE4AD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编辑</a:t>
          </a:r>
          <a:endParaRPr lang="zh-CN" altLang="en-US" sz="2000" dirty="0"/>
        </a:p>
      </dgm:t>
    </dgm:pt>
    <dgm:pt modelId="{A61861C9-4F2C-4DB8-889B-7A1C7F1C69D5}" type="parTrans" cxnId="{4BBF3277-E349-41A5-8F23-A0C41BD8A431}">
      <dgm:prSet/>
      <dgm:spPr/>
      <dgm:t>
        <a:bodyPr/>
        <a:lstStyle/>
        <a:p>
          <a:endParaRPr lang="zh-CN" altLang="en-US"/>
        </a:p>
      </dgm:t>
    </dgm:pt>
    <dgm:pt modelId="{2A1DA2F7-3701-46A0-B180-7B78F775EE04}" type="sibTrans" cxnId="{4BBF3277-E349-41A5-8F23-A0C41BD8A431}">
      <dgm:prSet/>
      <dgm:spPr/>
      <dgm:t>
        <a:bodyPr/>
        <a:lstStyle/>
        <a:p>
          <a:endParaRPr lang="zh-CN" altLang="en-US"/>
        </a:p>
      </dgm:t>
    </dgm:pt>
    <dgm:pt modelId="{37AEF301-243C-4C87-B489-58CAB9439D76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公式</a:t>
          </a:r>
          <a:endParaRPr lang="zh-CN" altLang="en-US" sz="2000" dirty="0"/>
        </a:p>
      </dgm:t>
    </dgm:pt>
    <dgm:pt modelId="{B26CC61E-A787-4082-9510-3B4361F3F026}" type="parTrans" cxnId="{C4F4B72F-CF65-476A-9202-33B27895AFC9}">
      <dgm:prSet/>
      <dgm:spPr/>
      <dgm:t>
        <a:bodyPr/>
        <a:lstStyle/>
        <a:p>
          <a:endParaRPr lang="zh-CN" altLang="en-US"/>
        </a:p>
      </dgm:t>
    </dgm:pt>
    <dgm:pt modelId="{AB9BB842-AACD-4B63-B254-5747A68C1673}" type="sibTrans" cxnId="{C4F4B72F-CF65-476A-9202-33B27895AFC9}">
      <dgm:prSet/>
      <dgm:spPr/>
      <dgm:t>
        <a:bodyPr/>
        <a:lstStyle/>
        <a:p>
          <a:endParaRPr lang="zh-CN" altLang="en-US"/>
        </a:p>
      </dgm:t>
    </dgm:pt>
    <dgm:pt modelId="{7B600BB0-8F92-47C6-B81B-2F5BC7E97B3A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函数</a:t>
          </a:r>
          <a:endParaRPr lang="zh-CN" altLang="en-US" sz="2000" dirty="0"/>
        </a:p>
      </dgm:t>
    </dgm:pt>
    <dgm:pt modelId="{65D8E642-9627-4CB6-95BE-A7D983353B8E}" type="parTrans" cxnId="{C25A83FE-30C1-46F2-84D2-4730BC5DFF3C}">
      <dgm:prSet/>
      <dgm:spPr/>
      <dgm:t>
        <a:bodyPr/>
        <a:lstStyle/>
        <a:p>
          <a:endParaRPr lang="zh-CN" altLang="en-US"/>
        </a:p>
      </dgm:t>
    </dgm:pt>
    <dgm:pt modelId="{BA6A9B88-9C51-43F7-91C9-E4B6742288ED}" type="sibTrans" cxnId="{C25A83FE-30C1-46F2-84D2-4730BC5DFF3C}">
      <dgm:prSet/>
      <dgm:spPr/>
      <dgm:t>
        <a:bodyPr/>
        <a:lstStyle/>
        <a:p>
          <a:endParaRPr lang="zh-CN" altLang="en-US"/>
        </a:p>
      </dgm:t>
    </dgm:pt>
    <dgm:pt modelId="{EC851C4D-4082-49A3-95BE-4E3CEE6D6ABA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动画</a:t>
          </a:r>
          <a:endParaRPr lang="zh-CN" altLang="en-US" sz="2000" dirty="0"/>
        </a:p>
      </dgm:t>
    </dgm:pt>
    <dgm:pt modelId="{1DE43F89-0620-4CEB-A478-E22596B6C48C}" type="parTrans" cxnId="{245B87A2-6EF0-4738-BBD6-50552CD862B9}">
      <dgm:prSet/>
      <dgm:spPr/>
      <dgm:t>
        <a:bodyPr/>
        <a:lstStyle/>
        <a:p>
          <a:endParaRPr lang="zh-CN" altLang="en-US"/>
        </a:p>
      </dgm:t>
    </dgm:pt>
    <dgm:pt modelId="{A0AB4FCB-77AB-4DC9-8B1E-367FC77E5B95}" type="sibTrans" cxnId="{245B87A2-6EF0-4738-BBD6-50552CD862B9}">
      <dgm:prSet/>
      <dgm:spPr/>
      <dgm:t>
        <a:bodyPr/>
        <a:lstStyle/>
        <a:p>
          <a:endParaRPr lang="zh-CN" altLang="en-US"/>
        </a:p>
      </dgm:t>
    </dgm:pt>
    <dgm:pt modelId="{D68D0757-F6C3-4706-8214-F3DFF3A65680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声音</a:t>
          </a:r>
          <a:endParaRPr lang="zh-CN" altLang="en-US" sz="2000" dirty="0"/>
        </a:p>
      </dgm:t>
    </dgm:pt>
    <dgm:pt modelId="{40B80C78-A5B8-4C39-AA44-C2595C8C0061}" type="parTrans" cxnId="{0B61F22E-529F-4B52-813C-CD018C824652}">
      <dgm:prSet/>
      <dgm:spPr/>
      <dgm:t>
        <a:bodyPr/>
        <a:lstStyle/>
        <a:p>
          <a:endParaRPr lang="zh-CN" altLang="en-US"/>
        </a:p>
      </dgm:t>
    </dgm:pt>
    <dgm:pt modelId="{6E3BF627-8CEE-4C87-AA78-AE0348D49466}" type="sibTrans" cxnId="{0B61F22E-529F-4B52-813C-CD018C824652}">
      <dgm:prSet/>
      <dgm:spPr/>
      <dgm:t>
        <a:bodyPr/>
        <a:lstStyle/>
        <a:p>
          <a:endParaRPr lang="zh-CN" altLang="en-US"/>
        </a:p>
      </dgm:t>
    </dgm:pt>
    <dgm:pt modelId="{A1B5D0E5-E357-4ACB-9E3A-A967A747070B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播放</a:t>
          </a:r>
          <a:endParaRPr lang="zh-CN" altLang="en-US" sz="2000" dirty="0"/>
        </a:p>
      </dgm:t>
    </dgm:pt>
    <dgm:pt modelId="{9E70E154-91EF-4179-AE5A-8929030D7E6A}" type="parTrans" cxnId="{B344ADC8-69CF-4BEE-8D60-D16EBE269506}">
      <dgm:prSet/>
      <dgm:spPr/>
      <dgm:t>
        <a:bodyPr/>
        <a:lstStyle/>
        <a:p>
          <a:endParaRPr lang="zh-CN" altLang="en-US"/>
        </a:p>
      </dgm:t>
    </dgm:pt>
    <dgm:pt modelId="{BFE64847-42E1-4FAF-BD65-1BCCD1C334A7}" type="sibTrans" cxnId="{B344ADC8-69CF-4BEE-8D60-D16EBE269506}">
      <dgm:prSet/>
      <dgm:spPr/>
      <dgm:t>
        <a:bodyPr/>
        <a:lstStyle/>
        <a:p>
          <a:endParaRPr lang="zh-CN" altLang="en-US"/>
        </a:p>
      </dgm:t>
    </dgm:pt>
    <dgm:pt modelId="{986771CE-D9BA-4CF4-A0BD-B44E193B289E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新建</a:t>
          </a:r>
          <a:endParaRPr lang="zh-CN" altLang="en-US" sz="2000" dirty="0"/>
        </a:p>
      </dgm:t>
    </dgm:pt>
    <dgm:pt modelId="{5B60690A-6AAF-43ED-9560-C3408A319E92}" type="parTrans" cxnId="{6CEA8CFC-A061-469C-BCE0-5A21D194538A}">
      <dgm:prSet/>
      <dgm:spPr/>
    </dgm:pt>
    <dgm:pt modelId="{63F617F8-88BF-4D88-A9B6-30493EB9E1DC}" type="sibTrans" cxnId="{6CEA8CFC-A061-469C-BCE0-5A21D194538A}">
      <dgm:prSet/>
      <dgm:spPr/>
    </dgm:pt>
    <dgm:pt modelId="{D60EBD8D-E9B1-44EB-9A23-9040C9DF66DE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录入</a:t>
          </a:r>
          <a:endParaRPr lang="zh-CN" altLang="en-US" sz="2000" dirty="0"/>
        </a:p>
      </dgm:t>
    </dgm:pt>
    <dgm:pt modelId="{D2D37ED9-8EEA-471A-97D6-5A31E7EDD35A}" type="parTrans" cxnId="{D79542FA-E78E-42AB-94BE-18AD951E18B8}">
      <dgm:prSet/>
      <dgm:spPr/>
    </dgm:pt>
    <dgm:pt modelId="{285AB08E-88DE-4631-A3C5-304B5970C29A}" type="sibTrans" cxnId="{D79542FA-E78E-42AB-94BE-18AD951E18B8}">
      <dgm:prSet/>
      <dgm:spPr/>
    </dgm:pt>
    <dgm:pt modelId="{D13F23E8-8A99-4B11-AAD0-76D89AB62141}" type="pres">
      <dgm:prSet presAssocID="{EB8F0686-1820-44FE-9059-05B8F457F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502317-3973-457C-843F-154DC1BFE095}" type="pres">
      <dgm:prSet presAssocID="{879D8BEE-EB33-4A87-8A70-BB6AC52ECC09}" presName="linNode" presStyleCnt="0"/>
      <dgm:spPr/>
    </dgm:pt>
    <dgm:pt modelId="{36173867-A265-4EBD-B913-11F16A64E74F}" type="pres">
      <dgm:prSet presAssocID="{879D8BEE-EB33-4A87-8A70-BB6AC52ECC09}" presName="parentText" presStyleLbl="node1" presStyleIdx="0" presStyleCnt="3" custScaleX="63498" custScaleY="6771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F2BAD7-A686-4A13-B086-E7D6C26D1808}" type="pres">
      <dgm:prSet presAssocID="{879D8BEE-EB33-4A87-8A70-BB6AC52ECC09}" presName="descendantText" presStyleLbl="alignAccFollowNode1" presStyleIdx="0" presStyleCnt="3" custScaleX="59224" custScaleY="1075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0B19F4-8CD1-43F7-91A0-8E7E6B1D467D}" type="pres">
      <dgm:prSet presAssocID="{BF9B1ED2-5FE1-47D3-95CE-7AD616F8B27A}" presName="sp" presStyleCnt="0"/>
      <dgm:spPr/>
    </dgm:pt>
    <dgm:pt modelId="{65011F56-6C0C-43E4-87D3-E877F5D5857A}" type="pres">
      <dgm:prSet presAssocID="{C1376B6B-A41B-40C1-B15E-9E51AAA227E4}" presName="linNode" presStyleCnt="0"/>
      <dgm:spPr/>
    </dgm:pt>
    <dgm:pt modelId="{6DF692B2-97B8-4089-B23E-365FFCDD55EA}" type="pres">
      <dgm:prSet presAssocID="{C1376B6B-A41B-40C1-B15E-9E51AAA227E4}" presName="parentText" presStyleLbl="node1" presStyleIdx="1" presStyleCnt="3" custScaleX="63498" custScaleY="6314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5E5F12-6571-44F4-9C2E-23DCB2696561}" type="pres">
      <dgm:prSet presAssocID="{C1376B6B-A41B-40C1-B15E-9E51AAA227E4}" presName="descendantText" presStyleLbl="alignAccFollowNode1" presStyleIdx="1" presStyleCnt="3" custScaleX="59224" custScaleY="1114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375DEC-3AC7-45E3-81C5-16E39AEE7988}" type="pres">
      <dgm:prSet presAssocID="{EB589011-6832-42DC-A6F9-4F93EF7D30D6}" presName="sp" presStyleCnt="0"/>
      <dgm:spPr/>
    </dgm:pt>
    <dgm:pt modelId="{7B924C5F-91AA-4AD4-B863-34328F9112C1}" type="pres">
      <dgm:prSet presAssocID="{0FB2CA1C-3F05-4F0C-BBA3-F35032BD68BF}" presName="linNode" presStyleCnt="0"/>
      <dgm:spPr/>
    </dgm:pt>
    <dgm:pt modelId="{00DF0025-04B2-45B2-A01D-333FB9B02616}" type="pres">
      <dgm:prSet presAssocID="{0FB2CA1C-3F05-4F0C-BBA3-F35032BD68BF}" presName="parentText" presStyleLbl="node1" presStyleIdx="2" presStyleCnt="3" custScaleX="63261" custScaleY="6542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37DC27-E80E-434E-ADD5-FE751635BDBC}" type="pres">
      <dgm:prSet presAssocID="{0FB2CA1C-3F05-4F0C-BBA3-F35032BD68BF}" presName="descendantText" presStyleLbl="alignAccFollowNode1" presStyleIdx="2" presStyleCnt="3" custScaleX="59091" custScaleY="1153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055276-E316-458C-88F6-44B650853D5F}" type="presOf" srcId="{48A3D8F9-4E21-4ECF-AE53-B4A3D7AAE4AD}" destId="{55F2BAD7-A686-4A13-B086-E7D6C26D1808}" srcOrd="0" destOrd="2" presId="urn:microsoft.com/office/officeart/2005/8/layout/vList5"/>
    <dgm:cxn modelId="{2B21EB8D-7BE7-4D9D-B621-0D61790930C2}" type="presOf" srcId="{D68D0757-F6C3-4706-8214-F3DFF3A65680}" destId="{4C37DC27-E80E-434E-ADD5-FE751635BDBC}" srcOrd="0" destOrd="2" presId="urn:microsoft.com/office/officeart/2005/8/layout/vList5"/>
    <dgm:cxn modelId="{0B61F22E-529F-4B52-813C-CD018C824652}" srcId="{0FB2CA1C-3F05-4F0C-BBA3-F35032BD68BF}" destId="{D68D0757-F6C3-4706-8214-F3DFF3A65680}" srcOrd="2" destOrd="0" parTransId="{40B80C78-A5B8-4C39-AA44-C2595C8C0061}" sibTransId="{6E3BF627-8CEE-4C87-AA78-AE0348D49466}"/>
    <dgm:cxn modelId="{D0EDCA40-D99F-4814-A787-A9B6E9184268}" srcId="{EB8F0686-1820-44FE-9059-05B8F457F644}" destId="{C1376B6B-A41B-40C1-B15E-9E51AAA227E4}" srcOrd="1" destOrd="0" parTransId="{D7159C66-2B8D-4F21-BB90-CBCC88772D45}" sibTransId="{EB589011-6832-42DC-A6F9-4F93EF7D30D6}"/>
    <dgm:cxn modelId="{A3B50B36-73C9-404D-880D-8AC9D278F16D}" type="presOf" srcId="{C1376B6B-A41B-40C1-B15E-9E51AAA227E4}" destId="{6DF692B2-97B8-4089-B23E-365FFCDD55EA}" srcOrd="0" destOrd="0" presId="urn:microsoft.com/office/officeart/2005/8/layout/vList5"/>
    <dgm:cxn modelId="{B604D0BD-B8A5-4251-A058-2BCC1B2D3EC7}" type="presOf" srcId="{7B600BB0-8F92-47C6-B81B-2F5BC7E97B3A}" destId="{E45E5F12-6571-44F4-9C2E-23DCB2696561}" srcOrd="0" destOrd="2" presId="urn:microsoft.com/office/officeart/2005/8/layout/vList5"/>
    <dgm:cxn modelId="{28050C63-E544-45F3-AB42-FB37C90BE10D}" type="presOf" srcId="{37AEF301-243C-4C87-B489-58CAB9439D76}" destId="{E45E5F12-6571-44F4-9C2E-23DCB2696561}" srcOrd="0" destOrd="1" presId="urn:microsoft.com/office/officeart/2005/8/layout/vList5"/>
    <dgm:cxn modelId="{6CEA8CFC-A061-469C-BCE0-5A21D194538A}" srcId="{879D8BEE-EB33-4A87-8A70-BB6AC52ECC09}" destId="{986771CE-D9BA-4CF4-A0BD-B44E193B289E}" srcOrd="0" destOrd="0" parTransId="{5B60690A-6AAF-43ED-9560-C3408A319E92}" sibTransId="{63F617F8-88BF-4D88-A9B6-30493EB9E1DC}"/>
    <dgm:cxn modelId="{4BBF3277-E349-41A5-8F23-A0C41BD8A431}" srcId="{879D8BEE-EB33-4A87-8A70-BB6AC52ECC09}" destId="{48A3D8F9-4E21-4ECF-AE53-B4A3D7AAE4AD}" srcOrd="2" destOrd="0" parTransId="{A61861C9-4F2C-4DB8-889B-7A1C7F1C69D5}" sibTransId="{2A1DA2F7-3701-46A0-B180-7B78F775EE04}"/>
    <dgm:cxn modelId="{6520DABF-A8D3-428F-B822-47CB83B8AB35}" type="presOf" srcId="{986771CE-D9BA-4CF4-A0BD-B44E193B289E}" destId="{55F2BAD7-A686-4A13-B086-E7D6C26D1808}" srcOrd="0" destOrd="0" presId="urn:microsoft.com/office/officeart/2005/8/layout/vList5"/>
    <dgm:cxn modelId="{C25A83FE-30C1-46F2-84D2-4730BC5DFF3C}" srcId="{C1376B6B-A41B-40C1-B15E-9E51AAA227E4}" destId="{7B600BB0-8F92-47C6-B81B-2F5BC7E97B3A}" srcOrd="2" destOrd="0" parTransId="{65D8E642-9627-4CB6-95BE-A7D983353B8E}" sibTransId="{BA6A9B88-9C51-43F7-91C9-E4B6742288ED}"/>
    <dgm:cxn modelId="{C4F4B72F-CF65-476A-9202-33B27895AFC9}" srcId="{C1376B6B-A41B-40C1-B15E-9E51AAA227E4}" destId="{37AEF301-243C-4C87-B489-58CAB9439D76}" srcOrd="1" destOrd="0" parTransId="{B26CC61E-A787-4082-9510-3B4361F3F026}" sibTransId="{AB9BB842-AACD-4B63-B254-5747A68C1673}"/>
    <dgm:cxn modelId="{103D3FA6-D51C-4C3A-9535-81BFBA6A6462}" srcId="{0FB2CA1C-3F05-4F0C-BBA3-F35032BD68BF}" destId="{D9040F49-44D4-4277-9475-870DF79EC486}" srcOrd="0" destOrd="0" parTransId="{7FDE59D9-6C5B-4F61-AD5A-85EA3998B5C1}" sibTransId="{D9727FA6-7EAF-4077-B851-B715E49D7FD0}"/>
    <dgm:cxn modelId="{B9302932-A617-462B-AB78-46F337316781}" srcId="{C1376B6B-A41B-40C1-B15E-9E51AAA227E4}" destId="{76B4A61D-7C5B-463C-AF1E-9F420267E948}" srcOrd="0" destOrd="0" parTransId="{F93FCD6B-A022-4108-A635-BADA089C42DE}" sibTransId="{B2A2AF52-ADC5-4977-BD30-932A92949A1A}"/>
    <dgm:cxn modelId="{D79542FA-E78E-42AB-94BE-18AD951E18B8}" srcId="{879D8BEE-EB33-4A87-8A70-BB6AC52ECC09}" destId="{D60EBD8D-E9B1-44EB-9A23-9040C9DF66DE}" srcOrd="1" destOrd="0" parTransId="{D2D37ED9-8EEA-471A-97D6-5A31E7EDD35A}" sibTransId="{285AB08E-88DE-4631-A3C5-304B5970C29A}"/>
    <dgm:cxn modelId="{FBEBA9D4-3C76-41DF-B34F-AA7265EC48F4}" srcId="{EB8F0686-1820-44FE-9059-05B8F457F644}" destId="{879D8BEE-EB33-4A87-8A70-BB6AC52ECC09}" srcOrd="0" destOrd="0" parTransId="{9F2C63FA-0A33-4E66-9159-0A69D5985270}" sibTransId="{BF9B1ED2-5FE1-47D3-95CE-7AD616F8B27A}"/>
    <dgm:cxn modelId="{E9013131-7F59-44B4-B24B-3C93FC589D6A}" type="presOf" srcId="{76B4A61D-7C5B-463C-AF1E-9F420267E948}" destId="{E45E5F12-6571-44F4-9C2E-23DCB2696561}" srcOrd="0" destOrd="0" presId="urn:microsoft.com/office/officeart/2005/8/layout/vList5"/>
    <dgm:cxn modelId="{C05D38D3-C1F7-4972-8E4C-EB5691CA0E8F}" srcId="{EB8F0686-1820-44FE-9059-05B8F457F644}" destId="{0FB2CA1C-3F05-4F0C-BBA3-F35032BD68BF}" srcOrd="2" destOrd="0" parTransId="{86DF6BCF-1EFD-49B5-B509-B4AC7D6C0919}" sibTransId="{44690764-3563-4EE3-B2C7-64992502A244}"/>
    <dgm:cxn modelId="{FDE81CFC-B787-4177-AED0-A5F5DA165B19}" type="presOf" srcId="{0FB2CA1C-3F05-4F0C-BBA3-F35032BD68BF}" destId="{00DF0025-04B2-45B2-A01D-333FB9B02616}" srcOrd="0" destOrd="0" presId="urn:microsoft.com/office/officeart/2005/8/layout/vList5"/>
    <dgm:cxn modelId="{96FD24AC-7745-4695-B7AD-0ABCA7E513CF}" type="presOf" srcId="{EB8F0686-1820-44FE-9059-05B8F457F644}" destId="{D13F23E8-8A99-4B11-AAD0-76D89AB62141}" srcOrd="0" destOrd="0" presId="urn:microsoft.com/office/officeart/2005/8/layout/vList5"/>
    <dgm:cxn modelId="{33936F05-186B-42A9-8ABE-5EC16F0BA880}" type="presOf" srcId="{EC851C4D-4082-49A3-95BE-4E3CEE6D6ABA}" destId="{4C37DC27-E80E-434E-ADD5-FE751635BDBC}" srcOrd="0" destOrd="1" presId="urn:microsoft.com/office/officeart/2005/8/layout/vList5"/>
    <dgm:cxn modelId="{105EC036-01E8-461E-843D-CAC2B4F44479}" type="presOf" srcId="{D9040F49-44D4-4277-9475-870DF79EC486}" destId="{4C37DC27-E80E-434E-ADD5-FE751635BDBC}" srcOrd="0" destOrd="0" presId="urn:microsoft.com/office/officeart/2005/8/layout/vList5"/>
    <dgm:cxn modelId="{FEB9393C-7BF1-495A-8CEB-C8635606414B}" type="presOf" srcId="{A1B5D0E5-E357-4ACB-9E3A-A967A747070B}" destId="{4C37DC27-E80E-434E-ADD5-FE751635BDBC}" srcOrd="0" destOrd="3" presId="urn:microsoft.com/office/officeart/2005/8/layout/vList5"/>
    <dgm:cxn modelId="{B344ADC8-69CF-4BEE-8D60-D16EBE269506}" srcId="{0FB2CA1C-3F05-4F0C-BBA3-F35032BD68BF}" destId="{A1B5D0E5-E357-4ACB-9E3A-A967A747070B}" srcOrd="3" destOrd="0" parTransId="{9E70E154-91EF-4179-AE5A-8929030D7E6A}" sibTransId="{BFE64847-42E1-4FAF-BD65-1BCCD1C334A7}"/>
    <dgm:cxn modelId="{245B87A2-6EF0-4738-BBD6-50552CD862B9}" srcId="{0FB2CA1C-3F05-4F0C-BBA3-F35032BD68BF}" destId="{EC851C4D-4082-49A3-95BE-4E3CEE6D6ABA}" srcOrd="1" destOrd="0" parTransId="{1DE43F89-0620-4CEB-A478-E22596B6C48C}" sibTransId="{A0AB4FCB-77AB-4DC9-8B1E-367FC77E5B95}"/>
    <dgm:cxn modelId="{95BD9EAE-E265-4FD4-9BA8-7B421A49BC14}" type="presOf" srcId="{D60EBD8D-E9B1-44EB-9A23-9040C9DF66DE}" destId="{55F2BAD7-A686-4A13-B086-E7D6C26D1808}" srcOrd="0" destOrd="1" presId="urn:microsoft.com/office/officeart/2005/8/layout/vList5"/>
    <dgm:cxn modelId="{45DEAFA0-9B78-4D31-88A2-165FC992536B}" type="presOf" srcId="{879D8BEE-EB33-4A87-8A70-BB6AC52ECC09}" destId="{36173867-A265-4EBD-B913-11F16A64E74F}" srcOrd="0" destOrd="0" presId="urn:microsoft.com/office/officeart/2005/8/layout/vList5"/>
    <dgm:cxn modelId="{4433FDE5-C962-4A39-A438-CB617992A324}" type="presParOf" srcId="{D13F23E8-8A99-4B11-AAD0-76D89AB62141}" destId="{35502317-3973-457C-843F-154DC1BFE095}" srcOrd="0" destOrd="0" presId="urn:microsoft.com/office/officeart/2005/8/layout/vList5"/>
    <dgm:cxn modelId="{D67D380F-8C15-4D14-BF74-7F3FB5C7C3DD}" type="presParOf" srcId="{35502317-3973-457C-843F-154DC1BFE095}" destId="{36173867-A265-4EBD-B913-11F16A64E74F}" srcOrd="0" destOrd="0" presId="urn:microsoft.com/office/officeart/2005/8/layout/vList5"/>
    <dgm:cxn modelId="{24C888D2-0ADA-4950-BCC4-F4221D6DA190}" type="presParOf" srcId="{35502317-3973-457C-843F-154DC1BFE095}" destId="{55F2BAD7-A686-4A13-B086-E7D6C26D1808}" srcOrd="1" destOrd="0" presId="urn:microsoft.com/office/officeart/2005/8/layout/vList5"/>
    <dgm:cxn modelId="{EF45FC58-40A6-4113-8416-13321221AE71}" type="presParOf" srcId="{D13F23E8-8A99-4B11-AAD0-76D89AB62141}" destId="{710B19F4-8CD1-43F7-91A0-8E7E6B1D467D}" srcOrd="1" destOrd="0" presId="urn:microsoft.com/office/officeart/2005/8/layout/vList5"/>
    <dgm:cxn modelId="{F7A00623-D164-4F2C-8C42-546A4026861B}" type="presParOf" srcId="{D13F23E8-8A99-4B11-AAD0-76D89AB62141}" destId="{65011F56-6C0C-43E4-87D3-E877F5D5857A}" srcOrd="2" destOrd="0" presId="urn:microsoft.com/office/officeart/2005/8/layout/vList5"/>
    <dgm:cxn modelId="{559D748F-031A-4C57-A752-CA7E4E9B358E}" type="presParOf" srcId="{65011F56-6C0C-43E4-87D3-E877F5D5857A}" destId="{6DF692B2-97B8-4089-B23E-365FFCDD55EA}" srcOrd="0" destOrd="0" presId="urn:microsoft.com/office/officeart/2005/8/layout/vList5"/>
    <dgm:cxn modelId="{CFB50210-D3B8-42BB-A044-9E5B67A11654}" type="presParOf" srcId="{65011F56-6C0C-43E4-87D3-E877F5D5857A}" destId="{E45E5F12-6571-44F4-9C2E-23DCB2696561}" srcOrd="1" destOrd="0" presId="urn:microsoft.com/office/officeart/2005/8/layout/vList5"/>
    <dgm:cxn modelId="{DBDC0670-C35C-4172-A2CD-9A35EFFB098B}" type="presParOf" srcId="{D13F23E8-8A99-4B11-AAD0-76D89AB62141}" destId="{A6375DEC-3AC7-45E3-81C5-16E39AEE7988}" srcOrd="3" destOrd="0" presId="urn:microsoft.com/office/officeart/2005/8/layout/vList5"/>
    <dgm:cxn modelId="{B379617F-4961-4D3F-899E-FA967E4C02B3}" type="presParOf" srcId="{D13F23E8-8A99-4B11-AAD0-76D89AB62141}" destId="{7B924C5F-91AA-4AD4-B863-34328F9112C1}" srcOrd="4" destOrd="0" presId="urn:microsoft.com/office/officeart/2005/8/layout/vList5"/>
    <dgm:cxn modelId="{F056DCCB-C517-4DBB-96FA-0B48A5B36F79}" type="presParOf" srcId="{7B924C5F-91AA-4AD4-B863-34328F9112C1}" destId="{00DF0025-04B2-45B2-A01D-333FB9B02616}" srcOrd="0" destOrd="0" presId="urn:microsoft.com/office/officeart/2005/8/layout/vList5"/>
    <dgm:cxn modelId="{397950A8-99C3-4F2B-B0C6-08A6EAC86AEE}" type="presParOf" srcId="{7B924C5F-91AA-4AD4-B863-34328F9112C1}" destId="{4C37DC27-E80E-434E-ADD5-FE751635BDB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2014-2-8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office\&#26032;&#24314;&#25991;&#26723;2.avi" TargetMode="External"/><Relationship Id="rId1" Type="http://schemas.openxmlformats.org/officeDocument/2006/relationships/video" Target="file:///H:\office\&#26032;&#24314;&#25991;&#26723;1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office\&#21152;&#23494;&#25991;&#26723;&#21435;&#38500;&#23494;&#30721;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office\&#25554;&#20837;&#29305;&#27530;&#31526;&#21495;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office\&#21151;&#33021;&#26639;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office\Excel&#25805;&#20316;&#12289;&#20844;&#24335;&#12289;&#20989;&#25968;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office\ppt&#25805;&#20316;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Office </a:t>
            </a:r>
            <a:r>
              <a:rPr lang="zh-CN" altLang="en-US" dirty="0" smtClean="0"/>
              <a:t>办公应用技巧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--Word</a:t>
            </a:r>
            <a:r>
              <a:rPr lang="zh-CN" altLang="en-US" dirty="0" smtClean="0">
                <a:solidFill>
                  <a:srgbClr val="002060"/>
                </a:solidFill>
              </a:rPr>
              <a:t>、</a:t>
            </a:r>
            <a:r>
              <a:rPr lang="en-US" altLang="zh-CN" dirty="0" smtClean="0">
                <a:solidFill>
                  <a:srgbClr val="002060"/>
                </a:solidFill>
              </a:rPr>
              <a:t>Excel</a:t>
            </a:r>
            <a:r>
              <a:rPr lang="zh-CN" altLang="en-US" dirty="0" smtClean="0">
                <a:solidFill>
                  <a:srgbClr val="002060"/>
                </a:solidFill>
              </a:rPr>
              <a:t>、</a:t>
            </a:r>
            <a:r>
              <a:rPr lang="en-US" altLang="zh-CN" dirty="0" smtClean="0">
                <a:solidFill>
                  <a:srgbClr val="002060"/>
                </a:solidFill>
              </a:rPr>
              <a:t>PPT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600076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分享者：罗深萍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新建文档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如何新建文档？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 方法一：</a:t>
            </a:r>
            <a:endParaRPr lang="zh-CN" altLang="en-US" dirty="0"/>
          </a:p>
        </p:txBody>
      </p:sp>
      <p:pic>
        <p:nvPicPr>
          <p:cNvPr id="6" name="新建文档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2143116"/>
            <a:ext cx="2714644" cy="1357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 方法二：</a:t>
            </a:r>
            <a:endParaRPr lang="zh-CN" altLang="en-US" dirty="0"/>
          </a:p>
        </p:txBody>
      </p:sp>
      <p:pic>
        <p:nvPicPr>
          <p:cNvPr id="8" name="新建文档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643174" y="4143380"/>
            <a:ext cx="2714644" cy="13573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7154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如何为文档设置密码及去除密码？</a:t>
            </a:r>
            <a:endParaRPr lang="zh-CN" altLang="en-US" sz="2400" dirty="0"/>
          </a:p>
        </p:txBody>
      </p:sp>
      <p:pic>
        <p:nvPicPr>
          <p:cNvPr id="5" name="加密文档去除密码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071678"/>
            <a:ext cx="5905496" cy="30289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3600" dirty="0" smtClean="0"/>
              <a:t> 如何快速进行录入？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50017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、快速重输内容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、输入特殊符号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endParaRPr lang="en-US" altLang="zh-CN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7333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在利用</a:t>
            </a:r>
            <a:r>
              <a:rPr lang="en-US" altLang="zh-CN" sz="2400" dirty="0" smtClean="0"/>
              <a:t>word</a:t>
            </a:r>
            <a:r>
              <a:rPr lang="zh-CN" altLang="en-US" sz="2400" dirty="0" smtClean="0"/>
              <a:t>进行文字录入时，有时可能需要重复输入刚才输入的一段文字。按通常的办法，可以利用复制和粘贴命令来快速实现。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快速重输内容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35756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那么还有没有更快的方法呢？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786190"/>
            <a:ext cx="7000924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解决的办法：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en-US" sz="2400" dirty="0" smtClean="0"/>
              <a:t>只要在输入内容后直接按</a:t>
            </a:r>
            <a:r>
              <a:rPr lang="en-US" altLang="zh-CN" sz="2400" dirty="0" err="1" smtClean="0"/>
              <a:t>Alt+Enter</a:t>
            </a:r>
            <a:r>
              <a:rPr lang="zh-CN" altLang="en-US" sz="2400" dirty="0" smtClean="0"/>
              <a:t>组合键或按</a:t>
            </a:r>
            <a:r>
              <a:rPr lang="en-US" altLang="zh-CN" sz="2400" dirty="0" err="1" smtClean="0"/>
              <a:t>Ctrl+Y</a:t>
            </a:r>
            <a:r>
              <a:rPr lang="zh-CN" altLang="en-US" sz="2400" dirty="0" smtClean="0"/>
              <a:t>快捷键，均可实现重复录入操作。</a:t>
            </a:r>
            <a:endParaRPr lang="zh-CN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714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在输入文档内容时经常需要输入一些特殊符号，例如：“</a:t>
            </a:r>
            <a:r>
              <a:rPr lang="zh-CN" altLang="en-US" sz="2400" dirty="0" smtClean="0">
                <a:sym typeface="Wingdings"/>
              </a:rPr>
              <a:t>”、“”、“”及“”等。在</a:t>
            </a:r>
            <a:r>
              <a:rPr lang="en-US" altLang="zh-CN" sz="2400" dirty="0" smtClean="0">
                <a:sym typeface="Wingdings"/>
              </a:rPr>
              <a:t>Word2007</a:t>
            </a:r>
            <a:r>
              <a:rPr lang="zh-CN" altLang="en-US" sz="2400" dirty="0" smtClean="0">
                <a:sym typeface="Wingdings"/>
              </a:rPr>
              <a:t>中应该如何输入这些特殊符号呢？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输入特殊符号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57187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具体操作：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插入特殊符号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3286124"/>
            <a:ext cx="3714776" cy="25145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9"/>
            <a:ext cx="7972452" cy="51891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重点：熟悉文档功能栏目里的每个功能按键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文档编辑</a:t>
            </a:r>
            <a:endParaRPr lang="zh-CN" altLang="en-US" dirty="0"/>
          </a:p>
        </p:txBody>
      </p:sp>
      <p:pic>
        <p:nvPicPr>
          <p:cNvPr id="4" name="功能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7422" y="2214554"/>
            <a:ext cx="4405298" cy="330041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77879" y="2721917"/>
            <a:ext cx="2188241" cy="1414165"/>
            <a:chOff x="1878029" y="2330343"/>
            <a:chExt cx="2188241" cy="14141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圆角矩形 5"/>
            <p:cNvSpPr/>
            <p:nvPr/>
          </p:nvSpPr>
          <p:spPr>
            <a:xfrm>
              <a:off x="1878029" y="2330343"/>
              <a:ext cx="2188241" cy="141416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812304"/>
                <a:satOff val="-18573"/>
                <a:lumOff val="-4706"/>
                <a:alphaOff val="0"/>
              </a:schemeClr>
            </a:fillRef>
            <a:effectRef idx="2">
              <a:schemeClr val="accent3">
                <a:hueOff val="5812304"/>
                <a:satOff val="-18573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1947063" y="2399377"/>
              <a:ext cx="2050173" cy="1276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900" kern="1200" dirty="0" smtClean="0"/>
                <a:t>Excel</a:t>
              </a:r>
              <a:endParaRPr lang="zh-CN" altLang="en-US" sz="4900" kern="1200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28794" y="2928934"/>
            <a:ext cx="4972056" cy="733226"/>
          </a:xfrm>
        </p:spPr>
        <p:txBody>
          <a:bodyPr/>
          <a:lstStyle/>
          <a:p>
            <a:r>
              <a:rPr lang="zh-CN" altLang="en-US" dirty="0" smtClean="0"/>
              <a:t>方法与新建文档相通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新建表格？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如何为文档设置密码及去除密码？</a:t>
            </a:r>
            <a:endParaRPr lang="zh-CN" alt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Excel操作、公式、函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357298"/>
            <a:ext cx="5929354" cy="425767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81963" y="2696364"/>
            <a:ext cx="2180073" cy="1465273"/>
            <a:chOff x="1878029" y="4448843"/>
            <a:chExt cx="2180073" cy="14652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圆角矩形 4"/>
            <p:cNvSpPr/>
            <p:nvPr/>
          </p:nvSpPr>
          <p:spPr>
            <a:xfrm>
              <a:off x="1878029" y="4448843"/>
              <a:ext cx="2180073" cy="146527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624607"/>
                <a:satOff val="-37145"/>
                <a:lumOff val="-9412"/>
                <a:alphaOff val="0"/>
              </a:schemeClr>
            </a:fillRef>
            <a:effectRef idx="2">
              <a:schemeClr val="accent3">
                <a:hueOff val="11624607"/>
                <a:satOff val="-3714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1949558" y="4520372"/>
              <a:ext cx="2037015" cy="1322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900" kern="1200" dirty="0" smtClean="0"/>
                <a:t>PPT</a:t>
              </a:r>
              <a:endParaRPr lang="zh-CN" altLang="en-US" sz="4900" kern="1200" dirty="0"/>
            </a:p>
          </p:txBody>
        </p:sp>
      </p:grp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28794" y="2928934"/>
            <a:ext cx="4972056" cy="733226"/>
          </a:xfrm>
        </p:spPr>
        <p:txBody>
          <a:bodyPr/>
          <a:lstStyle/>
          <a:p>
            <a:r>
              <a:rPr lang="zh-CN" altLang="en-US" dirty="0" smtClean="0"/>
              <a:t>方法与新建文档相通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新建</a:t>
            </a:r>
            <a:r>
              <a:rPr lang="en-US" altLang="zh-CN" sz="3200" dirty="0" smtClean="0"/>
              <a:t>PPT</a:t>
            </a:r>
            <a:r>
              <a:rPr lang="zh-CN" altLang="en-US" sz="3200" dirty="0" smtClean="0"/>
              <a:t>？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如何为文档设置密码及去除密码？</a:t>
            </a:r>
            <a:endParaRPr lang="zh-CN" alt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pt操作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1714488"/>
            <a:ext cx="5072098" cy="31146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案例分析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9"/>
            <a:ext cx="6257940" cy="173335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活到老学到老！</a:t>
            </a:r>
            <a:endParaRPr lang="en-US" altLang="zh-CN" sz="4000" dirty="0" smtClean="0"/>
          </a:p>
          <a:p>
            <a:r>
              <a:rPr lang="zh-CN" altLang="en-US" sz="4000" dirty="0" smtClean="0"/>
              <a:t>学无止境！</a:t>
            </a:r>
            <a:endParaRPr lang="zh-CN" altLang="en-US" sz="4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57818" y="3500438"/>
            <a:ext cx="3071834" cy="1143000"/>
          </a:xfrm>
        </p:spPr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>
          <a:xfrm>
            <a:off x="571472" y="257174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Office</a:t>
            </a:r>
            <a:r>
              <a:rPr kumimoji="0" lang="zh-CN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在工作中的应用</a:t>
            </a:r>
            <a:endParaRPr kumimoji="0" lang="zh-CN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-3" y="571480"/>
          <a:ext cx="8964000" cy="580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4143372" y="571480"/>
          <a:ext cx="4543428" cy="543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928670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      填写以上表格，需要应用到的</a:t>
            </a:r>
            <a:r>
              <a:rPr lang="en-US" altLang="zh-CN" sz="2800" dirty="0" smtClean="0"/>
              <a:t>office</a:t>
            </a:r>
            <a:r>
              <a:rPr lang="zh-CN" altLang="en-US" sz="2800" dirty="0" smtClean="0"/>
              <a:t>软件有哪些呢？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535782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PowerPoint  :  PPT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612000" cy="6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>
          <a:xfrm>
            <a:off x="571472" y="257174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Office</a:t>
            </a:r>
            <a:r>
              <a:rPr kumimoji="0" lang="zh-CN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软件操作技巧</a:t>
            </a:r>
            <a:endParaRPr kumimoji="0" lang="zh-CN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0" y="214290"/>
          <a:ext cx="95726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77879" y="2670686"/>
            <a:ext cx="2188241" cy="1516628"/>
            <a:chOff x="1878029" y="205185"/>
            <a:chExt cx="2188241" cy="15166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圆角矩形 4"/>
            <p:cNvSpPr/>
            <p:nvPr/>
          </p:nvSpPr>
          <p:spPr>
            <a:xfrm>
              <a:off x="1878029" y="205185"/>
              <a:ext cx="2188241" cy="151662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1952065" y="279221"/>
              <a:ext cx="2040169" cy="13685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900" kern="1200" dirty="0" smtClean="0"/>
                <a:t>Word</a:t>
              </a:r>
              <a:endParaRPr lang="zh-CN" altLang="en-US" sz="4900" kern="1200" dirty="0"/>
            </a:p>
          </p:txBody>
        </p:sp>
      </p:grp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345</Words>
  <PresentationFormat>全屏显示(4:3)</PresentationFormat>
  <Paragraphs>88</Paragraphs>
  <Slides>23</Slides>
  <Notes>0</Notes>
  <HiddenSlides>0</HiddenSlides>
  <MMClips>7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聚合</vt:lpstr>
      <vt:lpstr>Office 办公应用技巧</vt:lpstr>
      <vt:lpstr>目录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 新建文档</vt:lpstr>
      <vt:lpstr>幻灯片 11</vt:lpstr>
      <vt:lpstr> 如何快速进行录入？</vt:lpstr>
      <vt:lpstr>快速重输内容</vt:lpstr>
      <vt:lpstr>输入特殊符号</vt:lpstr>
      <vt:lpstr> 文档编辑</vt:lpstr>
      <vt:lpstr>幻灯片 16</vt:lpstr>
      <vt:lpstr>新建表格？ 如何为文档设置密码及去除密码？</vt:lpstr>
      <vt:lpstr>幻灯片 18</vt:lpstr>
      <vt:lpstr>幻灯片 19</vt:lpstr>
      <vt:lpstr>新建PPT？ 如何为文档设置密码及去除密码？</vt:lpstr>
      <vt:lpstr>幻灯片 21</vt:lpstr>
      <vt:lpstr>案例分析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sony</dc:creator>
  <cp:lastModifiedBy>Sky123.Org</cp:lastModifiedBy>
  <cp:revision>56</cp:revision>
  <dcterms:created xsi:type="dcterms:W3CDTF">2014-01-27T01:21:28Z</dcterms:created>
  <dcterms:modified xsi:type="dcterms:W3CDTF">2014-02-08T01:31:40Z</dcterms:modified>
</cp:coreProperties>
</file>